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ink/inkAction3.xml" ContentType="application/vnd.ms-office.inkAction+xml"/>
  <Override PartName="/ppt/tags/tag3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537" r:id="rId2"/>
    <p:sldId id="512" r:id="rId3"/>
    <p:sldId id="513" r:id="rId4"/>
    <p:sldId id="514" r:id="rId5"/>
    <p:sldId id="515" r:id="rId6"/>
    <p:sldId id="516" r:id="rId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33"/>
    <a:srgbClr val="CC0000"/>
    <a:srgbClr val="FFFF00"/>
    <a:srgbClr val="D60093"/>
    <a:srgbClr val="33CC33"/>
    <a:srgbClr val="008000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i="0">
                <a:latin typeface="Comic Sans MS" pitchFamily="6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i="0"/>
            </a:lvl1pPr>
          </a:lstStyle>
          <a:p>
            <a:fld id="{7A7B58C3-D225-4A0A-BD5A-C139617217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2:50:08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69">
    <iact:property name="dataType"/>
    <iact:actionData xml:id="d0">
      <inkml:trace xmlns:inkml="http://www.w3.org/2003/InkML" xml:id="stk0" contextRef="#ctx0" brushRef="#br0">1446 10213 0,'18'0'541,"0"0"-386,-1 0-127,-17-18-11,18 18 284,0 18-279,-1-18-7,-17 18-1,0-1 3,18 1-4,0-18-11,-18 17 14,17 1 33,1-18-31,-18 18 0,17-18-1,-17 17 0,18-17 30,0 0 104,-1 0-104,-17-35-38,36-71-5,-19-17 6,71-71 11,-70 88-14,17-18-5,1 19 1,-1 52 11,-17 0 1,-1 18-14,-17-1 6</inkml:trace>
    </iact:actionData>
  </iact:action>
  <iact:action type="add" startTime="28050">
    <iact:property name="dataType"/>
    <iact:actionData xml:id="d1">
      <inkml:trace xmlns:inkml="http://www.w3.org/2003/InkML" xml:id="stk1" contextRef="#ctx0" brushRef="#br0">2505 9172 0,'17'18'527,"-17"-1"-520,18 1 8,-18 0-1,18-1 9,-18 1-1,17-18-14,1 0 255,0-18-227,-1 1-21,-17-1-7,18 0 7,-1-17-6,1 35-2,-18-35 0,18 17 1,-1 1-1,1-1 2,-18-17-3,0 17 11,18 0-16,-1 18 12,-17-17 8,0-1 10,0 1 7</inkml:trace>
    </iact:actionData>
  </iact:action>
  <iact:action type="add" startTime="38444">
    <iact:property name="dataType"/>
    <iact:actionData xml:id="d2">
      <inkml:trace xmlns:inkml="http://www.w3.org/2003/InkML" xml:id="stk2" contextRef="#ctx0" brushRef="#br0">11430 11236 0,'0'18'294,"0"-1"-288,0 1 9,0 0-5,18-18 5,-18 35 2,0-18 0,17-17-3,1 18-10,-18 0 13,18-18-1,-18 17 0,17-17 0,-17 18-2,18-18 194,-1 0-194,1 0-9,0 0 25,-1-18-18,1-17 5,70-71 1,-53 71-5,107-124-11,-72 53 12,-35 53-10,71-52 13,-88 69-5,0 36-10,-18-17-1,17-1 6,1 18 9,-18-18-5,17 18 5</inkml:trace>
    </iact:actionData>
  </iact:action>
  <iact:action type="add" startTime="48940">
    <iact:property name="dataType"/>
    <iact:actionData xml:id="d3">
      <inkml:trace xmlns:inkml="http://www.w3.org/2003/InkML" xml:id="stk3" contextRef="#ctx0" brushRef="#br0">3404 8678 0,'18'18'363,"-18"0"-359,18-1 15,-18 19-15,17-36 11,-17 17 16,0 1-15,18-18-14,-1 0 242,1 0-229,0 0 15,-1-18-16,36-17 6,-35 0-4,0 17-4,17-17 2,18-36-12,-18 18 2,0 18 11,1 17-3,-19 1-10,1-1 3,0 18 10</inkml:trace>
    </iact:actionData>
  </iact:action>
  <iact:action type="add" startTime="54694">
    <iact:property name="dataType"/>
    <iact:actionData xml:id="d4">
      <inkml:trace xmlns:inkml="http://www.w3.org/2003/InkML" xml:id="stk4" contextRef="#ctx0" brushRef="#br0">11465 9648 0,'0'18'450,"18"-18"-443,-18 18 20,18-18-11,-18 17 13,0 1-13,17-18-12,-17 18 22,0-1-20,18-17-5,-18 18 29,17-18 184,1 0-199,0 0 0,-1 0 8,-17-18-19,18 1 9,0 17 2,-1-18-12,1-17 15,-18 17-6,18 0-10,-1 18-1,-17-17 5,0-1 6,35 1 4,-17-19 2,0 19 7,-1-1-21,-17 0 13,18 18-11,0-17 24,-18-1 16,0 0-25,0 1 12,0-1 32</inkml:trace>
    </iact:actionData>
  </iact:action>
  <iact:action type="add" startTime="67329">
    <iact:property name="dataType"/>
    <iact:actionData xml:id="d5">
      <inkml:trace xmlns:inkml="http://www.w3.org/2003/InkML" xml:id="stk5" contextRef="#ctx0" brushRef="#br0">9366 9790 0</inkml:trace>
    </iact:actionData>
  </iact:action>
  <iact:action type="add" startTime="69583">
    <iact:property name="dataType"/>
    <iact:actionData xml:id="d6">
      <inkml:trace xmlns:inkml="http://www.w3.org/2003/InkML" xml:id="stk6" contextRef="#ctx0" brushRef="#br0">11483 9948 0,'0'-17'436,"0"-1"-432,-18 0 22,-17-17-23,0 35 13,17-35 2,0 35-4,1-18-13,17 1 6,-18-1 17,1 18-20,-19-35 11,-52-18 3,53 35-6,-18-17-10,18 0-1,-18 17 6,35 0 4,-53-17 4,36 17 3,0 1 8,-18 17-22,35-18-1,-17 0 2,0 1 7,-36-18 3,-17 17 1,0-17 0,88 17 0,-35 0-15,-1 18 13,19 0-11,-36 0 13,-53-17 1,-70-1 0,52-17-2,-211-18-13,123 0 4,1 35 5,-160-35 5,54 18 1,123 0-3,88 35-12,-18-18-1,1 1 13,17-19-12,-17 1 14,105 35 383,-17 0-388,-18 0-2,-35 18 8,-1-1-1,1-17 1,-35 0 0,17 36-4,18-36-11,-1 0-1,1 0 13,0 0-11,-194 17 13,53-17 0,158 18-2,-17-18-12,-18 17-1,53-17 6,-35 18 4,-106-18 4,35 18 2,36-18-1,70 0-2,0 0-12,35 0 336,18 17-323,-18-17-3,1 18 5,17 0-13,-35-18 11,17 17-4,-17 1-1,35 0 3,-53-18 4,0 35 0,18-35 0,-1 17-2,1 1 4,17-18-3,-17 18-14,-18-1 9,35-17 3,1 0-7,-1 18 7,-17-18 3,17 0-4,18 18-10,-17-18-2,-1 0 4,0 17 10,1-17-2,-1 18 3,-17 0 2,35-1-4,-35 1-13,35 0 14,-36-1-12,19 1 14,-19-1-1,19-17-2,-1 18-11,0-18 2,18 18 7,-35-1 3,18 1 2,-19-18 1,19 0-2,-1 18 1,0-18-1</inkml:trace>
    </iact:actionData>
  </iact:action>
  <iact:action type="add" startTime="110264">
    <iact:property name="dataType"/>
    <iact:actionData xml:id="d7">
      <inkml:trace xmlns:inkml="http://www.w3.org/2003/InkML" xml:id="stk7" contextRef="#ctx0" brushRef="#br0">2117 10583 0,'17'0'394,"-17"18"-375,36 0-15,-1 17 11,0-17 3,-35-1-1,35-17-16,-17 0 244,0 0-215,-1-17 8,1-1-8,0 0-12,-1 1-15,1-1 12,0 0-11,-18 1 69,17 17-63,-17-18 3,18 18-10,-18-18 12,17 18 3,-17-17 11,18 17-25,-18-18 38,18 18-22,-18-18 30,0 1-33,17 17-15,-17-18 14,18 18 1,-18-17-1,0-1 2,0 0 7,18 18-10,-18-17 10,0-1 325</inkml:trace>
    </iact:actionData>
  </iact:action>
  <iact:action type="add" startTime="141876">
    <iact:property name="dataType"/>
    <iact:actionData xml:id="d8">
      <inkml:trace xmlns:inkml="http://www.w3.org/2003/InkML" xml:id="stk8" contextRef="#ctx0" brushRef="#br0">2434 8872 0,'0'18'353,"0"0"-301,18-18 338,-18 17-382,17-17 8,-17 18 2,18 0-2,0-1 0,-18 1 6,0-1-9,17-17 210,1 0-206,0 0-4,-18-17 1,17 17-7,1-18 1,-18 1 23,35-1-28,-17-17 11,-1 17 2,1 18 0,-18-18-13,0 1 71,18 17 116,-1 0-154,1 0 4,-18-18-12,0 0-12,18 18-2,-1 0 3,-17-17-1,0-1 10,18 18-2,-18-17 5,18 17-15</inkml:trace>
    </iact:actionData>
  </iact:action>
  <iact:action type="add" startTime="149597">
    <iact:property name="dataType"/>
    <iact:actionData xml:id="d9">
      <inkml:trace xmlns:inkml="http://www.w3.org/2003/InkML" xml:id="stk9" contextRef="#ctx0" brushRef="#br0">12012 10072 0,'18'0'359,"-1"0"-329,-17 17-15,0 1 16,18-18-8,-18 18-20,18 17 14,-1-17-1,-17 17 1,18-35-3,-18 18-12,0-1 12,0 1-8,18-18 8,-1 0 279,1 0-273,-1-35-16,1 17 13,17-35-3,36-35-12,-18 35 2,-18 35 9,0-52 5,-17 34-6,0 19-10,-18-1-1</inkml:trace>
    </iact:actionData>
  </iact:action>
  <iact:action type="add" startTime="155994">
    <iact:property name="dataType"/>
    <iact:actionData xml:id="d10">
      <inkml:trace xmlns:inkml="http://www.w3.org/2003/InkML" xml:id="stk10" contextRef="#ctx0" brushRef="#br0">3598 9031 0,'0'18'264,"18"-18"-254,0 17-6,-1 1 26,19 0-25,-1-1 10,0 19 0,18 34 2,-18-52-4,1-1-11,-19 1-1,1 0 5,-1-18 9,-17 17-3,18-17 4,0 0 23,-1 0-24,1 0-2,0-17 4,-1 17 0,-17-18-2,36-17-14,-19 35 14,-17-18-13,36-35 14,34-53 1,-17 36-3,0-1-12,0-17-1,35 18 13,-53-1-13,18 18 5,-35 0 5,52 0 6,-52 18 0,0 35-1,-18-18-14,0 1 100,0-1-46,17 18 405</inkml:trace>
    </iact:actionData>
  </iact:action>
  <iact:action type="add" startTime="250889">
    <iact:property name="dataType"/>
    <iact:actionData xml:id="d11">
      <inkml:trace xmlns:inkml="http://www.w3.org/2003/InkML" xml:id="stk11" contextRef="#ctx0" brushRef="#br0">1711 8502 0,'0'18'263,"0"-1"-240,0 18-10,0-17 4,0 0-4,0-1-8,0 19 10,18 17 2,-18-36-1,0 1-2,0 0-9,17-1 13,-17 1 8,0-1 1,0 1-12,0 0-5,0-1 11,0 1-9</inkml:trace>
    </iact:actionData>
  </iact:action>
  <iact:action type="add" startTime="252992">
    <iact:property name="dataType"/>
    <iact:actionData xml:id="d12">
      <inkml:trace xmlns:inkml="http://www.w3.org/2003/InkML" xml:id="stk12" contextRef="#ctx0" brushRef="#br0">2011 8520 0,'-18'0'137,"1"0"-125,17 17 25,-18-17-13,0 0 23,18 18-42,0-1 10,0 1 2,0 0 0,0-1 2,0 1-8,0 0-8,0-1 13,0 1 0,0 0 0,0-1 16,0 1-29,0 0 28,0-1-3,18-17 50,-18 18-69,18-18 8,-1 0-8,1 0 1,-1 0 21,1 0-13,0 0-14,-1 0 12,1 0 0,17 0 1,-17 0 12,0 0-25,-1-18 13,-17 1 5,0-1 2,0 0-7,18 18-13,-18-17 25,0-1-13,0 0-12,0 1 18,0-1-7,0 0 11,0 1-13,0-1 9,0 0 31,0 1-23,-18 17 22,1 0 61,-1 0-65,18-18-29,-18 18 11,1 0 7,-1 0-5,0 0-19,1 0 2,-1 0 23,0 0-4,1 0-15,-1 0 0,1 0-3,-1 0 44</inkml:trace>
    </iact:actionData>
  </iact:action>
  <iact:action type="add" startTime="271808">
    <iact:property name="dataType"/>
    <iact:actionData xml:id="d13">
      <inkml:trace xmlns:inkml="http://www.w3.org/2003/InkML" xml:id="stk13" contextRef="#ctx0" brushRef="#br0">10636 9596 0,'0'17'319,"0"1"-315,0-1 8,18 1 4,0 0-12,-18-1 9,17-17 4,-17 18-3,18 0-8,-1-18 154,1 0-122,0 0-33,-18-18 18,35 0-21,0-52 15,18-1 0,0-35 0,-18 89-2,1-89-14,-1 35 5,0 18 5,18-35 5,-18 35 3,-35 18-6,18 35-11,-18-18-1,18 1 4,-18-1 7</inkml:trace>
    </iact:actionData>
  </iact:action>
  <iact:action type="add" startTime="274729">
    <iact:property name="dataType"/>
    <iact:actionData xml:id="d14">
      <inkml:trace xmlns:inkml="http://www.w3.org/2003/InkML" xml:id="stk14" contextRef="#ctx0" brushRef="#br0">12859 10089 0,'0'36'203,"0"-1"-188,0-17-8,0 17 11,0-17-15,0 17 14,0-18-4,0 1-10,0 17-2,0 1 14,0-1 3,0 18-1,0-18-4,0 0-10,0-17 3,0 0 5,0-1 36</inkml:trace>
    </iact:actionData>
  </iact:action>
  <iact:action type="add" startTime="276298">
    <iact:property name="dataType"/>
    <iact:actionData xml:id="d15">
      <inkml:trace xmlns:inkml="http://www.w3.org/2003/InkML" xml:id="stk15" contextRef="#ctx0" brushRef="#br0">13141 10354 0,'0'18'129,"0"-1"-102,0 1-10,0 0-1,0-1 1,0 1-13,0-1 11,0 1 0,0 0-14,0-1 14,0 1 6,0 0-7,0-1 3,18 1 20,-1-18-24,1 0 2,0 0 2,-1 0-15,18 0 14,-17 0 1,0 0-1,-1 0 2,1 0-1,0 0 0,-18-18-3,17 1 3,1-1 0,0 18-2,-18-35-14,17 17 31,-17 0-30,0 1 15,18 17-3,-18-18-13,0 1 15,0-1-10,0 0 6,0 1 5,0-1 0,0 0-2,-18 18-13,18-17 3,-17-1 8,-1 0 17,0 18-20,1-17 12,-1 17-4,18-18-14,-18 18 9,-17 0-11,35-17 0,-18 17 4,1 0 5,17-18 4,-18 18 4,1 0-3,-1 0 13,0 0-7,1 0 8,17 18 53,-18-18-65,18 17 11,0 1 5,0-1-1,0 1-31,0 0 29,0-1 18,0 1-32,0 0 58,18-18-37,-18 17-26</inkml:trace>
    </iact:actionData>
  </iact:action>
  <iact:action type="add" startTime="285418">
    <iact:property name="dataType"/>
    <iact:actionData xml:id="d16">
      <inkml:trace xmlns:inkml="http://www.w3.org/2003/InkML" xml:id="stk16" contextRef="#ctx0" brushRef="#br0">11818 9860 0,'18'0'377,"-18"-35"-374,17 17 4,19 1 7,-1-19 2,18-17 1,-18 18-1,-17-18 2,17 36 0,-35-1-4,18-17 3,-1 17 0,1 0 0,-18 1-3,18 17-12,-1-18 28,-17 0-10,18 18 44</inkml:trace>
    </iact:actionData>
  </iact:action>
  <iact:action type="add" startTime="302090">
    <iact:property name="dataType"/>
    <iact:actionData xml:id="d17">
      <inkml:trace xmlns:inkml="http://www.w3.org/2003/InkML" xml:id="stk17" contextRef="#ctx0" brushRef="#br0">811 10760 0,'0'17'232,"0"1"-187,0 0-29,18-1-7,0-17 3,-18 18-5,17 0 8,1-18-1,-18 17 4,18-17-2,-18 18 12,17-18 168,1 0-174,-18-18-15,0 1 7,53-36 4,-36 0-3,72-71-14,-54 71 3,-35 18 13,18 35-5,-18-18-10,17 1-1,-17-1 4,18 0 18</inkml:trace>
    </iact:actionData>
  </iact:action>
  <iact:action type="add" startTime="325908">
    <iact:property name="dataType"/>
    <iact:actionData xml:id="d18">
      <inkml:trace xmlns:inkml="http://www.w3.org/2003/InkML" xml:id="stk18" contextRef="#ctx0" brushRef="#br0">2752 10971 0,'0'18'300,"0"0"-275,17-18 19,-17 17-40,18 1 12,0-18 0,-18 18-2,17-18 6,1 0 366,-1 0-367,1 0 15,0 0-20,-1 0 29,-17-18-39,18 0 8,0 1-7,-18-19 11,17 36 1,1-17-1,-18-1-3,18 18 19,-18-18-24,17 18 23,-17-17-9,18 17 36,-18-18-40,18 1-11,-1 17 15,-17-18 15</inkml:trace>
    </iact:actionData>
  </iact:action>
  <iact:action type="add" startTime="330705">
    <iact:property name="dataType"/>
    <iact:actionData xml:id="d19">
      <inkml:trace xmlns:inkml="http://www.w3.org/2003/InkML" xml:id="stk19" contextRef="#ctx0" brushRef="#br0">3193 11112 0,'0'18'186,"0"0"-183,0-1 14,0 19-1,0-19 14,0 1-20,0 0 6,0-1 13,0 1-6</inkml:trace>
    </iact:actionData>
  </iact:action>
  <iact:action type="add" startTime="332559">
    <iact:property name="dataType"/>
    <iact:actionData xml:id="d20">
      <inkml:trace xmlns:inkml="http://www.w3.org/2003/InkML" xml:id="stk20" contextRef="#ctx0" brushRef="#br0">3351 11095 0,'18'-18'239,"0"18"-223,-1-17-5,1 17-8,0 0 12,-1 0 1,1 0 1,-1 0-2,1 0 16,0 0 25,-1 0-41,1 0 23,-18 17-28,18-17 10,-1 18 17,-17-1-22,0 1 10,0 0-13,0-1 10,0 1-5,0 0-2,0-1 0,0 1-8,0 0 8,0-1 2,0 1-1,0 0 1,-17-1 1,17 1 4,-18-18 2,0 0 27,1 0-35,-1 0 36,0 0 0,1 0 31,-1 0-54,1 0-6,17-18 30,17 18 255,1 0-275,-1 0-29,1 0 12,0 0 1,-1 0-4,1 18-7,0-18 8,-1 0 2,1 0 19,0 0-17,-18 17-4,17-17 3,1 0 13,0 0-26,-18 18 11,17-18 3,1 0-5,-1 0 7,1 0 14</inkml:trace>
    </iact:actionData>
  </iact:action>
  <iact:action type="add" startTime="338293">
    <iact:property name="dataType"/>
    <iact:actionData xml:id="d21">
      <inkml:trace xmlns:inkml="http://www.w3.org/2003/InkML" xml:id="stk21" contextRef="#ctx0" brushRef="#br0">2875 10866 0,'0'17'209,"0"1"-201,0-1 4,0 1 5,0 0-3,0-1-4,0 1 13,0 0-20,0-1 22,0 1 21,0 0 22,0-1-54,0 1 17,0-1-14,0 1 1,0 0 82,0-1-48,18-17-45,-1 18 76,1 0-64,0-18-7,-18 17 9,17-17-5,1 0-13</inkml:trace>
    </iact:actionData>
  </iact:action>
  <iact:action type="add" startTime="379031">
    <iact:property name="dataType"/>
    <iact:actionData xml:id="d22">
      <inkml:trace xmlns:inkml="http://www.w3.org/2003/InkML" xml:id="stk22" contextRef="#ctx0" brushRef="#br0">4604 11501 0,'0'17'173,"0"1"-167,0-1 16,0 1-6,0 17-12,0-17 12,0 35 0,0-18 2,0-17-3,0 52-14,0-52 5,0 17 6,0 1 5,0-19-4,0 1-7,0 0 8,0-1-2,0 1-10,0-1 3,0 1 21,0 0-21,0-1 26</inkml:trace>
    </iact:actionData>
  </iact:action>
  <iact:action type="add" startTime="388728">
    <iact:property name="dataType"/>
    <iact:actionData xml:id="d23">
      <inkml:trace xmlns:inkml="http://www.w3.org/2003/InkML" xml:id="stk23" contextRef="#ctx0" brushRef="#br0">4445 12171 0,'0'17'587,"0"1"-565,0 0-15,0-1 8,0 1-1,0 0-6,0-1 15,0 1-16,0 0 8,18-1-8,-18 1 10,0-1-3,0 1 1,0 0-1,0-1-6,0 1 0,0 0 7,0-1-8,0 1 8,0 0 1,0-1-8,0 1 105</inkml:trace>
    </iact:actionData>
  </iact:action>
  <iact:action type="add" startTime="391587">
    <iact:property name="dataType"/>
    <iact:actionData xml:id="d24">
      <inkml:trace xmlns:inkml="http://www.w3.org/2003/InkML" xml:id="stk24" contextRef="#ctx0" brushRef="#br0">4657 12153 0,'17'0'259,"1"0"-246,0 0-7,-18 18 7,35-1 4,-18-17-1,-17 18-2,18 0 34,-18-1-28,0 1 32,0 0 4,-18-1 2,1-17-45,17 18 3,-18-18 3,18 18-16,-17-18 14,17 17-4,-18 18-11,0-35 3,1 0 9,-1 18 3,18 0-4,-18-18-11,1 17 14,17 1 3,0 0 5,-18-18-3,18 17-16,0 1 10,0 0 1,0-1-1,0 1 11,0 0-11,0-1 10,0 1-5,18-18-4,-1 17-2,1-17-6,0 0 7,-1 0 12,1 0-8,0 0-2,-1 0 48,-17-17-28,0-1-2,0 1-26,0-1-1,0 0 14,0 1-5,0-1 3,0 0-17,-17 1 14,-1-19-1,0 36 1,1-17 0,-1-1-2,0 18 1,1-18-11,17 1 9,-18 17 2,18-18-2,-18 18-12,1 0 68,17-17-65,0-1 77,0 0-34,0 1-36,0-1-5,0 0 16,0 1 12,0-1-3,0 0 19,0 1-3,0-1 65,17 18-54,1 0-37,0 0 19,-1 0-14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2:57:04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242">
    <iact:property name="dataType"/>
    <iact:actionData xml:id="d0">
      <inkml:trace xmlns:inkml="http://www.w3.org/2003/InkML" xml:id="stk0" contextRef="#ctx0" brushRef="#br0">12188 10513 0,'0'17'226,"0"1"-212,0 17-2,0-17 5,0 35-12,18 0 11,-18-18 1,0-17-5,18-18-10,-18 17-1,0 1 13,0 0-10,0-1 14,0 1-4,0 17-8,0-17 6,0-1 5,17 19-3,-17-19-13,0 1 3,0 17 12,0-17-2,0 0 3,0-1-4,0 1-5,0-1 15</inkml:trace>
    </iact:actionData>
  </iact:action>
  <iact:action type="add" startTime="29201">
    <iact:property name="dataType"/>
    <iact:actionData xml:id="d1">
      <inkml:trace xmlns:inkml="http://www.w3.org/2003/InkML" xml:id="stk1" contextRef="#ctx0" brushRef="#br0">11853 10654 0,'18'0'370,"0"0"-358,17-18-4,-17 18 8,-1 0 5,1 0-4,-1 0-13,1 0 11,0 0 15,-1 0-26,1-17 14,17-1-1,18 0-3,0 18 5,0 0-7,-35 0-9,17 0-2,-17 0 11,-1 0-7,18 0 10,-17 0 1,0 0 0,-1 0 14,1 0-8,0 0 16,-1 0 3,1 0-21,0 0 24,-1 0 1</inkml:trace>
    </iact:actionData>
  </iact:action>
  <iact:action type="add" startTime="36183">
    <iact:property name="dataType"/>
    <iact:actionData xml:id="d2">
      <inkml:trace xmlns:inkml="http://www.w3.org/2003/InkML" xml:id="stk2" contextRef="#ctx0" brushRef="#br0">13370 10654 0,'0'18'172,"-17"-1"-157,17 18-7,-18-35 5,18 36 2,0-19-12,0 1 13,-18 17-2,18 18-12,-17-18 10,17 1-5,0-19 9,0 1 0,0 0 3,0-1-1,0 1 4,0 0 17,0-1-36,0 1 22,0-1 5,0-34 143,0-1-166,0-17 6,0-36 6,0 18-7,0 36-10,0-18-1,0-36 5,17 18 6,1-53 1,0 71 2,-18 0-11,0-1 9,17 1-11,-17 17 3,0 1 10,0-1 2,0 1 0,18-1-1,-18 0 0,18 18 1,-18-17 0,0-1 6,17 18 1,-17-18-8,18 1 1,-1 17 14,1 0 18,0 0-32,-1 0 0,1 0-14,0 0 13,-1 0 2,1 35-3,0 53 2,-1-35-3,1-18-13,-18-17 0,17 17 6,-17 1 3,18-1 6,-18 0 0,18 0 2,-18-17-17,0 17 14,0 1 2,0-1 0,17 0-1,-17-17-1,0-1-13,18 1-1,-18 0 5,0-1 5,18 1 5,-18 17 0,0-17 1,0 0 1,0-1 28</inkml:trace>
    </iact:actionData>
  </iact:action>
  <iact:action type="add" startTime="39494">
    <iact:property name="dataType"/>
    <iact:actionData xml:id="d3">
      <inkml:trace xmlns:inkml="http://www.w3.org/2003/InkML" xml:id="stk3" contextRef="#ctx0" brushRef="#br0">13353 10866 0,'17'0'307,"1"0"-299,0 0 8,17 0 1,-35-18-3,35 18-13,-17 0 11,-1 0-5,1 0 9,0 0 1,-1 0-1,1 0 40,0 0-33,-18-18 179,17 18-188,1 0-6,-1 0 18,1 0-3,0 0 4</inkml:trace>
    </iact:actionData>
  </iact:action>
  <iact:action type="add" startTime="68074">
    <iact:property name="dataType"/>
    <iact:actionData xml:id="d4">
      <inkml:trace xmlns:inkml="http://www.w3.org/2003/InkML" xml:id="stk4" contextRef="#ctx0" brushRef="#br0">13564 5486 0,'0'17'285,"0"1"-270,0 0 1,0-1-10,0 19 18,0-19-17,0 1 16,0-1-1,0 1-18,0 17 12,0-17 0,0 0 2,18-18-4,-18 17-13,0 1 9,0 0 10,0-1 31,0 1-47,0-1 25,0 1-24,0 0 11</inkml:trace>
    </iact:actionData>
  </iact:action>
  <iact:action type="add" startTime="70312">
    <iact:property name="dataType"/>
    <iact:actionData xml:id="d5">
      <inkml:trace xmlns:inkml="http://www.w3.org/2003/InkML" xml:id="stk5" contextRef="#ctx0" brushRef="#br0">13988 5609 0,'-18'0'194,"0"0"-165,18 18 9,0-1-22,-17-17 3,17 18-9,0 0-1,0-1 18,0 1-17,0 0 5,0-1 14,0 1 0,0 0-11,0-1 6,17-17-13,1 18 7,0-18-2,-1 0 1,1 17 0,0-17-6,-1 0-6,1 0 31,-1 0-22,1 0 2,0 0 30,-1 0-39,-17-17 8,0-18 0,18 35-2,-18-18-7,18 0 11,-18 1 0,0-1-2,0 0-3,0 1-2,0-1 0,0 0 10,0 1-8,0-1 6,0 1 39,-18 17-23,18-18-20,-18 18 10,1 0-21,-1 0 23,0 0-2,1 0-3,-1 0 17,1 0-16,-1 0-7,0 0 7,1 0-6,-1 0 14,0 0-1</inkml:trace>
    </iact:actionData>
  </iact:action>
  <iact:action type="add" startTime="74979">
    <iact:property name="dataType"/>
    <iact:actionData xml:id="d6">
      <inkml:trace xmlns:inkml="http://www.w3.org/2003/InkML" xml:id="stk6" contextRef="#ctx0" brushRef="#br0">20867 6844 0,'0'18'285,"0"-1"-242,0 1-31,0-1 2,0 1-6,0 0 7,17-1 2,-17 1-4,0 0-11,0-1 3,0 1 7,0 17 3,18-17-10,-18-1 9,0 1 3,18 0-1,-18-1 13</inkml:trace>
    </iact:actionData>
  </iact:action>
  <iact:action type="add" startTime="77050">
    <iact:property name="dataType"/>
    <iact:actionData xml:id="d7">
      <inkml:trace xmlns:inkml="http://www.w3.org/2003/InkML" xml:id="stk7" contextRef="#ctx0" brushRef="#br0">21149 6879 0,'18'0'285,"-1"0"-262,1 0 18,0 0-23,-1 0-3,1 0-7,-1 0 5,1 0 4,0 0 0,-1 0 3,1 0 27,0 0-26,-18 18 10,17-1-16,1-17 1,-18 36 1,0-19 0,18 19-1,-18-19 0,0 1-2,0 0-12,0-1 13,0 1-12,0-1 13,0 1 1,0 0 1,0-1 11,-18-17-25,0 0 12,1 18 1,-1-18-1,0 0 5,1 0 41,-1 0-33,0 0 33,1 0-21,-1 0 81,1 0-64,34 0 234,1 0-286,-1 0 1,19 0 9,-1 0 2,-17 0-7,-1 0-6,1 0 11,0 0 1,-1 0 0,1 0 12,0 0 2,-1 0-9,1 0-3,-1 0 26,1 0-40,0 0 9,-1 0 17,1 0-26,0 0 11,-1 0-1,1 0 61</inkml:trace>
    </iact:actionData>
  </iact:action>
  <iact:action type="add" startTime="81801">
    <iact:property name="dataType"/>
    <iact:actionData xml:id="d8">
      <inkml:trace xmlns:inkml="http://www.w3.org/2003/InkML" xml:id="stk8" contextRef="#ctx0" brushRef="#br0">18045 7779 0,'0'35'32,"0"-17"-17,0 17-11,0 0 12,0-17-3,0-1-10,0 1-2,0 0 4,0-1 10,0 1 46,0 0 253,17-18-265,-17 17-23,0 1 108,36 0-124,-1 17 5,0 0-11,-17-17 13,-1-18 2,72 70-18,-54-70 4,18 36 3,35-1 9,18 0-2,-36 0 2,1-17 1,-36 0-7,0-18-9,18 0 2,36 35 11,-37-17 2,19-1-5,52 19-11,-70-19 15,18 1-12,-18-1 9,0 1-11,17 0-1,36-1 13,-53-17-9,71 18 10,-19 0 2,-52-1-4,18-17-11,-18 0-1,-36 0 5,54 0 6,-18 0 5,35 0-6,-53 0-9,-17 0 2,53 0 11,-19 0-2,-16 0-11,34 0 4,-52 0 7,0 0 406,-1 0-415,1 0 18,88 0-18,17 0 12,-17 0 1,-53 0-4,17 0-11,-17 0 1,141 0 12,-141 0-11,18 0 12,-18 0-7,0 0-7,17 0 2,1 0 11,-1-17-2,1 17-11,-18-18-1,17 0 9,-17 1 1,0-1 4,-17 0-13,-1 1-1,18-1 4,0 1 3,0-19 15,35 36-10,-35-35-11,-18 35-1,0-18 5,18 1 1,-35 17 7,52-36 3,-34 19-4,-19 17-11,1 0-2,0 0 6,-1 0 7,18-18 3,-17 1 1,0 17-5,-18-18-10,35 18 6,-17 0 3,-1-18 6,19-17-1,16 17 1,-34 1 0,0 17-5,-1-18-10,-17 0 30,18 18-28,-18-17 13,18 17-1</inkml:trace>
    </iact:actionData>
  </iact:action>
  <iact:action type="add" startTime="90168">
    <iact:property name="dataType"/>
    <iact:actionData xml:id="d9">
      <inkml:trace xmlns:inkml="http://www.w3.org/2003/InkML" xml:id="stk9" contextRef="#ctx0" brushRef="#br0">11836 8132 0,'17'0'705,"1"0"-697,0 17 0,-1-17-1,1 18 1,0-18-1,17 17 0,-18 19 1,19-19-1,-19-17 2,1 18-2,0-18 1,-1 18-1,19-1 1,-1 1 0,0 0-2,-17-18 2,35 17-1,-18-17 1,-17 18 0,17-18-1,0 17 0,-17 1 2,17-18-3,0 18 2,-17-18-1,0 0 1,17 17-1,-17-17 0,-1 18 1,18-18 0,-17 0-1,17 0 0,-17 18 1,35-18-1,-18 0 1,0 0 0,1 17 0,17-17-2,-18 0 2,18 0-1,0 18 2,-36-18-3,36 0 2,-17 0 0,-1 0-1,-17 0 1,17 0-1,-18 0 2,1 0-2,0 0 0,-1 0 0,19 0 1,-19 0 6,1 0 493,0 0-504,34 0 18,-34 0-16,35 0 11,18 0 0,-19 18 1,19-18-5,-36 0-10,36 0 2,-1 17 11,19-17-1,-1 0-13,-18 18 4,1-18 8,35 0 5,-53 0-6,0 0-11,0 17 4,35-17 10,-18 0 1,54 18 0,-18-18 1,-54 18-4,19-18-11,-36 0-1,1 0 5,-1 0 7,71 17 4,-89-17-6,19 18-9,-1-18 4,-17 0 8,17 0-3,0 0-9,-17 0-1,-1 0 4,1 0 7,0 0 3,17 0 2,0 0 0,-17 0-3,17 0-13,0 0 13,-17 0-6,0 0 8,-1 0 1,1 0-2,17 0 3,-17 0-1,0 0-2,-1 0 2,1-18-1,-1 18 1,1 0 0,0 0 13,-1-17 34,1 17-28,-18-18-12,18 18-14,-1 0 0,1 0 12,0 0 15,-1-18-7</inkml:trace>
    </iact:actionData>
  </iact:action>
  <iact:action type="add" startTime="100081">
    <iact:property name="dataType"/>
    <iact:actionData xml:id="d10">
      <inkml:trace xmlns:inkml="http://www.w3.org/2003/InkML" xml:id="stk10" contextRef="#ctx0" brushRef="#br0">18697 9207 0,'0'18'266,"0"17"-254,18-17-5,-1-18 15,-17 18-18,0-1 10,36 1-12,-19 0 16,-17-1 11,18-17-25,0 0 16,-1 0 70,1 0-83,-18-17 9,35-19-3,-17 1-11,17-18-1,-17 18 5,17 0 6,0-1 3,18-17 3,-35 18-6,0 17-6,-1 1 9,1 17-2,-18-18-11,0 1 12,17 17-10,-17-18 13,18 18 0</inkml:trace>
    </iact:actionData>
  </iact:action>
  <iact:action type="add" startTime="107179">
    <iact:property name="dataType"/>
    <iact:actionData xml:id="d11">
      <inkml:trace xmlns:inkml="http://www.w3.org/2003/InkML" xml:id="stk11" contextRef="#ctx0" brushRef="#br0">15381 6914 0,'0'18'326,"0"0"-314,0-1 8,18 1-4,-18 0-3,17-18-8,-17 17 10,0 1-1,18 0-12,0-1 12,-1 1-11,-17-1 15,0 1-5,0 0-12,18-18 3,0 17 13,-1 1-2,-17 0 2,18-18-1,-18 17-4,17 1-6,1-18 50,0 0 34,-1 0-59,1 0-17,0-18 6,-1-35-15,1 18 8,35-18-12,-35 36 5,-1-1 6,18-17 4,-17 17 1,0 0-4,-1 1-11,1 17-1,0-18 16,-1 0 2,-17 1-1,18 17-2,0 0 10</inkml:trace>
    </iact:actionData>
  </iact:action>
  <iact:action type="add" startTime="124590">
    <iact:property name="dataType"/>
    <iact:actionData xml:id="d12">
      <inkml:trace xmlns:inkml="http://www.w3.org/2003/InkML" xml:id="stk12" contextRef="#ctx0" brushRef="#br0">13988 6191 0</inkml:trace>
    </iact:actionData>
  </iact:action>
  <iact:action type="add" startTime="138526">
    <iact:property name="dataType"/>
    <iact:actionData xml:id="d13">
      <inkml:trace xmlns:inkml="http://www.w3.org/2003/InkML" xml:id="stk13" contextRef="#ctx0" brushRef="#br0">12224 6297 0,'0'18'288,"0"-1"-267,0 1-8,0 0 6,0-1 2,0 1-5,17-18-3,-17 18-11,18-1 12,-18 1 19,0-1-28,18-17 10,-18 18 94,17-18-2,1 0-91,0-35 0,17 17 2,-18 1-1,19-1-4,-36 0-11,17 18-1,1-17 4,0 17 10,-1-18 0,1 0 0,0 18 2,-1-17-3,-17-1-13,18 18 5,0-18 6,-1 18 35,-17-17-42,18 17 12</inkml:trace>
    </iact:actionData>
  </iact:action>
  <iact:action type="add" startTime="142744">
    <iact:property name="dataType"/>
    <iact:actionData xml:id="d14">
      <inkml:trace xmlns:inkml="http://www.w3.org/2003/InkML" xml:id="stk14" contextRef="#ctx0" brushRef="#br0">15505 6121 0,'0'-18'232,"0"0"-190,0 1-2,0-1-21,0 0-7,0 1 15,0-1-12,0 1 10,0-1-3,0 0 1,17 1 6,1-1-26,17 18 13,-17 0 15,-1 0 88,1 0-107,0 0 12,-18 18-8,0-1 2,17 1-2,-17 0 1,0-1-1,18-17-2,-18 18-13,0-1 19,0 1 3,0 0-19,0-1 16,0 1-2,0 0 0,0-1-2,0 1 1,0 0 11,0-1-11,0 1 21,0 0-34,0-1 9,-35-17 3,35 18 0,-18-18-3,0 17-3,1-17 29,-1 0-22,0 0 4,1 0 25,-1 0-42,1 0 13,-1 0 12,0 0-23,1 0 9,-1 0 14,0 0 25,1 0-23,17-17 6,0-1-4,0 1-22,-18-1-7,18 0 12,0 1 0,0-1 0,0-17 2,0 17-2,0 0 14,0 1-18,0-1 9,0 0-12,0 1 28,0-1 2,18 18 36,-18-17-67,17 17 0,1-18 40,0 18-11,-1 0-2,1 0-5,0 0-24,-1 0 24,1 0-16,-1-18 26,1 18-31,0 0 5</inkml:trace>
    </iact:actionData>
  </iact:action>
  <iact:action type="add" startTime="161290">
    <iact:property name="dataType"/>
    <iact:actionData xml:id="d15">
      <inkml:trace xmlns:inkml="http://www.w3.org/2003/InkML" xml:id="stk15" contextRef="#ctx0" brushRef="#br0">13088 5944 0,'0'18'272,"0"0"-259,0-1-5,18 1 9,-18-1 6,0 1-15,17-18 10,-17 18-1,0-1 4,18-17-9,-18 18 5,18-18 298,-1 0-282,1 0-30,0 0 14,-1-18 0,1 1-4,-1 17-11,1 0 4,-18-18 7,18 0 3,17 18 1,-17 0 0,-1 0-1,19-17 0,-19 17 1,1 0 12,-1 0 5</inkml:trace>
    </iact:actionData>
  </iact:action>
  <iact:action type="add" startTime="204107">
    <iact:property name="dataType"/>
    <iact:actionData xml:id="d16">
      <inkml:trace xmlns:inkml="http://www.w3.org/2003/InkML" xml:id="stk16" contextRef="#ctx0" brushRef="#br0">11307 4886 0,'35'35'412,"-35"-17"-400,35-18-7,-35 18 7,35-1 4,-35 1-5,18-18-9,0 17 5,-1 1 3,1-18 20,0 18-8,-1-18 193,1 0-199,-18-36-6,17 1 11,1 18-16,0-19 7,-1 19-11,-17-19 4,18 36 9,35-70 4,-35 52-3,-1 0-1,-17 1-13,18-1 5,-1 1 11,-17-1 42,0 0-44</inkml:trace>
    </iact:actionData>
  </iact:action>
  <iact:action type="add" startTime="210467">
    <iact:property name="dataType"/>
    <iact:actionData xml:id="d17">
      <inkml:trace xmlns:inkml="http://www.w3.org/2003/InkML" xml:id="stk17" contextRef="#ctx0" brushRef="#br0">17886 15240 0,'0'18'325,"0"-1"-320,0 1 24,0 0-26,17-1 16,1-17-18,-18 18 1,18-18 9,-1 17 6,-17 1 0,18-18-4,0 18-11,-1-1 13,1-17 29,0 0 19,-1 0 15,1 0-58,0 0-4,-1 0 9,1 0-17,17-35 17,18-53-21,0 17-1,-18 18 2,18 1 9,0-19 3,-35 53-4,-1 1-11,1-19-1,0 36 4,-1-35 7,36 17 5,0-34-2,-35 34 2,-1 18 1,-17-18-2,18 18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3:01:11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466">
    <iact:property name="dataType"/>
    <iact:actionData xml:id="d0">
      <inkml:trace xmlns:inkml="http://www.w3.org/2003/InkML" xml:id="stk0" contextRef="#ctx0" brushRef="#br0">15716 7444 0,'18'0'301,"0"0"-294,-1 0 1,-17 17 8,18 1-2,-18 0-12,17-18 2,1 0 20,-18 17-5,18-17 96,-18 18-97,17-18 49,1 0-40,0-35-2,-1 17-10,19 0-12,-19-52 15,1 52 2,17-35-18,-17 18 22,-1 0-20,1 17 10,0-17 3,-1 17-1,-17 0-1,18 1-14</inkml:trace>
    </iact:actionData>
  </iact:action>
  <iact:action type="add" startTime="62010">
    <iact:property name="dataType"/>
    <iact:actionData xml:id="d1">
      <inkml:trace xmlns:inkml="http://www.w3.org/2003/InkML" xml:id="stk1" contextRef="#ctx0" brushRef="#br0">16545 7461 0,'0'18'294,"0"0"-287,18-18 9,0 17-14,-1-17 14,-17 35 1,35-35 0,-17 18 0,-18 0-1,18-18 0,-1 0 115,1 0-114,0-18 1,-18 0 0,35-52-15,0 17 17,-17 35-8,-18 1-10,18-1-1,-18 0 10,17 18-7,-17-17 12,0-1 0,18 0 1</inkml:trace>
    </iact:actionData>
  </iact:action>
  <iact:action type="add" startTime="63880">
    <iact:property name="dataType"/>
    <iact:actionData xml:id="d2">
      <inkml:trace xmlns:inkml="http://www.w3.org/2003/InkML" xml:id="stk2" contextRef="#ctx0" brushRef="#br0">17321 7426 0,'0'18'270,"18"-1"-262,0-17 0,-1 18 6,-17 0 4,18-18-4,-18 17 4,18 1-3,-18-1 15,17-17-21,1 0 32,-1 0 10,1 0 46,0 0-77,-1 0-9,19 0-2,17-35 7,88-124 3,-35 1-8,-18 52-10,-18 53 15,-34 0-12,17 18 10,-36-1-12,1 36 2,-18-17 10,17-1 6,1 18 13</inkml:trace>
    </iact:actionData>
  </iact:action>
  <iact:action type="add" startTime="89674">
    <iact:property name="dataType"/>
    <iact:actionData xml:id="d3">
      <inkml:trace xmlns:inkml="http://www.w3.org/2003/InkML" xml:id="stk3" contextRef="#ctx0" brushRef="#br0">12577 8326 0,'0'17'277,"0"1"-270,0-1 1,0 1 9,0 17-5,0 1-10,0-19 4,0 1 4,0 0-5,17-1 9,-17 18 3,0 1-1,18-19-2,-18 19-12,0-19 12,17 1-11,-17 17 14,0-17 0,0 0-4,0-1 6,0 18 0,0-17 10,0 0-25</inkml:trace>
    </iact:actionData>
  </iact:action>
  <iact:action type="add" startTime="91715">
    <iact:property name="dataType"/>
    <iact:actionData xml:id="d4">
      <inkml:trace xmlns:inkml="http://www.w3.org/2003/InkML" xml:id="stk4" contextRef="#ctx0" brushRef="#br0">12947 8555 0,'0'17'249,"0"1"-242,-18-18 4,18 18 6,0-1-3,0 1-4,0 0 2,0-1 15,0 1-11,0 0-12,0-1 12,0 1 2,18 0-2,0-18 0,-1 17 1,1-17 0,-1 0 0,1 0-2,0 0 0,-1 0 4,1 0 12,0 0-14,-1-17 0,-17-1-1,0 0 2,0 1-1,0-1-1,0 0 1,0-17 0,0 17-1,0 1-2,0-1 2,0 0-11,0 1 15,0-1-8,-17 1 4,-1 17-11,0 0 25,1 0-14,-1 0 30</inkml:trace>
    </iact:actionData>
  </iact:action>
  <iact:action type="add" startTime="94424">
    <iact:property name="dataType"/>
    <iact:actionData xml:id="d5">
      <inkml:trace xmlns:inkml="http://www.w3.org/2003/InkML" xml:id="stk5" contextRef="#ctx0" brushRef="#br0">20426 6473 0,'0'18'196,"0"0"-182,0-1 9,0 1-12,0 0 0,0 17 6,0-17-3,0 34-11,0-34 1,0 17 9,0-17 5,0 17-6,0-17-6,0 0 8,0 17 2,0-17 1,0-1 33</inkml:trace>
    </iact:actionData>
  </iact:action>
  <iact:action type="add" startTime="96977">
    <iact:property name="dataType"/>
    <iact:actionData xml:id="d6">
      <inkml:trace xmlns:inkml="http://www.w3.org/2003/InkML" xml:id="stk6" contextRef="#ctx0" brushRef="#br0">20761 6544 0,'18'0'300,"-1"0"-293,1 0 3,0 0 6,-1 0 1,36 18 0,-35-1-3,17 1-11,-17-18 13,-1 18 0,1-18 0,-18 17 1,0 1 0,0 17 0,0-17 2,0 17-5,0-17 3,0-1-2,0 19-13,-18-19 2,18 1 23,-17 0-23,-1-18 8,0 0-10,18 17-1,-17 1 6,-1-1 3,0-17 8,-17 18 0,18 0 9,-1-18-18,0 17 6,1-17 23,-1 0 1,36 0 203,-1 0-230,19 0-5,-1 0 8,-18 0-4,54 0 5,-18 0 1,0 0 0,-18 0-5,-17 0-7,-1 0 11,19 0 0,-19 0 1,1 18 1,0-18-2,-1 0-1,18 18 2,-17-18 13,0 0 3</inkml:trace>
    </iact:actionData>
  </iact:action>
  <iact:action type="add" startTime="147703">
    <iact:property name="dataType"/>
    <iact:actionData xml:id="d7">
      <inkml:trace xmlns:inkml="http://www.w3.org/2003/InkML" xml:id="stk7" contextRef="#ctx0" brushRef="#br0">17551 3704 0,'17'0'525,"-17"18"-518,0-1 0,18-17 2,-18 18-2,18-18 1,-18 18-1,0 17 0,17-35 1,-17 18-1,18-1 1,0-17-1,-18 18 1,0 0-1,0-1 0,17-17 16,-17 18-8,0-1 15,18-17 330,-1 0-322,1-17-23,0-1 0,-18 1 0,0-1-8,17 18 9,-17-18-9,18 1 0,-18-1 8,18 0-7,-1 1-1,1 17 1,-18-18 0,18 0 0,-1 1-2,-17-1 2,0 1 0,18 17-1,-1-18 0,-17 0 1,18 1-1,-18-1 61,0 0-45,0 1 554,0-1-547,18 0-23,-1 1 9,-17-1-9,18 18 2,-18-18-3</inkml:trace>
    </iact:actionData>
  </iact:action>
  <iact:action type="add" startTime="163567">
    <iact:property name="dataType"/>
    <iact:actionData xml:id="d8">
      <inkml:trace xmlns:inkml="http://www.w3.org/2003/InkML" xml:id="stk8" contextRef="#ctx0" brushRef="#br0">18309 7655 0,'0'18'264,"0"0"-242,0-1-15,18 1 23,-18-1-27,0 1 12,17 0 1,-17-1 1,18-17 0,0 18 0,-18 0-1,17-18 73,1 0-78,0 0 23,-1-18-18,1 18-3,-18-18-9,18 1 13,-1-1-5,-17 0-9,18 1-2,-1 17 13,-17-18-10,18 1 12,-18-1-1,18-17 2,-1 35-4,-17-18-5,0 0 18</inkml:trace>
    </iact:actionData>
  </iact:action>
  <iact:action type="add" startTime="167116">
    <iact:property name="dataType"/>
    <iact:actionData xml:id="d9">
      <inkml:trace xmlns:inkml="http://www.w3.org/2003/InkML" xml:id="stk9" contextRef="#ctx0" brushRef="#br0">20373 7761 0,'18'18'274,"-18"17"-267,17-35 7,-17 18 0,18-18-1,-18 17-12,0 1 31,17-18 37,1 0-23,0 0-13,-1 0 60,1 0-85,-18-18-3,18 1 10,-1-1 0,1-17-14,0 35 5,-1-18 6,1 0 4,17-17 2,-35 18-6,35-1-9,-17-17-2,17-1 4,-17 19 7,35-36 3,-35 35 2,-1 18-1</inkml:trace>
    </iact:actionData>
  </iact:action>
  <iact:action type="add" startTime="170111">
    <iact:property name="dataType"/>
    <iact:actionData xml:id="d10">
      <inkml:trace xmlns:inkml="http://www.w3.org/2003/InkML" xml:id="stk10" contextRef="#ctx0" brushRef="#br0">19685 5133 0,'0'18'235,"-18"-1"-215,18 1 18,0-1-32,0 1 24,0 0 0,0-1-14,0 1 14,0 0-11,0-1 45,18-17-28,0 18-17,-1-18-15,1 0 13,0 0-3,-1 0 2,1 0 0,-1 0 1,1 0 14,0 0-14,-1 0-14,-17-18 27,18 18-26,0-17 12,-18-1 0,0-17 1,0 17 0,0 0-1,0 1 7,0-1 15,0 1-16,0-1-5,-18 18-1,0-18-1,-17 18-1,17 0-9,1 0 11,-1 0 15,1 0-10,-1 0 40,0 0 42</inkml:trace>
    </iact:actionData>
  </iact:action>
  <iact:action type="add" startTime="172925">
    <iact:property name="dataType"/>
    <iact:actionData xml:id="d11">
      <inkml:trace xmlns:inkml="http://www.w3.org/2003/InkML" xml:id="stk11" contextRef="#ctx0" brushRef="#br0">19032 5133 0,'0'18'138,"0"-1"-134,0 1 30,0-1-30,0 1 8,18-18-7,-18 18 11,0-1 0,18-17 2,-1 18 10,1-18-11,-18 18-13,18-1 13,-1-17-3,1 0 3,-1 0-3,1 0-12,0 0 12,-1 0 3,1 0-4,0 0 1,-1 0 9,1 0-6,0 0-12,-1 0 42,1-17-43,0-1 11,-18 0 15,0 1-27,0-1 14,17 18-3,-17-35-12,0 17 12,0 1-8,0-1 24,0 0-8,-17 1-10,-19 17 4,-17-18 0,53 0-2,-17 18-13,-1 0 7,0 0 8,18-17 0,-17 17 29,-1 0-9,0 0 35,1 0-44</inkml:trace>
    </iact:actionData>
  </iact:action>
  <iact:action type="add" startTime="219220">
    <iact:property name="dataType"/>
    <iact:actionData xml:id="d12">
      <inkml:trace xmlns:inkml="http://www.w3.org/2003/InkML" xml:id="stk12" contextRef="#ctx0" brushRef="#br0">16439 7056 0,'-17'0'202,"-1"0"-182,1 0-3,17 17-14,-18-17 11,-17 18-12,17-18 2,-17 17 9,-1 19 4,1-36-3,17 17-12,1-17-1,-1 18 15,1-18-14,-19 18 12,1-1-10,0 1 9,-36 35 4,18-18-3,-17-17-12,17-1-1,-18 19 4,36-19 7,-89 36 5,1 18 0,70-36-4,0 0-10,18-17-2,0 17 5,-36-17 11,53 0-8,-17 17 8,18 0 0,-1-35-4,0 18-11,18-1 13,-17 1-12,-1-18 13,18 35 1,-18-17-3,18 0-12,0-1-1,-17 1 5,17 17 5,0 18 6,-18 0-2,18-18 2,-18-17-3,18 0-12,0-1-1,0 1 14,0-1 18,0 1-22,0 0 13,0 17-6,0 18-3,36-18 3,-19 0-4,1 18-12,0-17 4,-1-19 5,19 54 5,16-18 0,-34-18 2,0-17-5,-1-1-11,-17 1 12,18-18-7,-18 18 6,18-1 4,-1 1 5,1 0-9,0-1 3,17 18-1,0 1 2,0-19-3,-35 1-13,18 0 0,0-1 5,-1-17 19,1 0-23,0 36 15,17-36-1,-35 17 345,17 1-354,1-1 10,0 1-3,35 53-13,0-36 14,0-17-12,123 87 14,-88-52-4,53 0-11,-17-17-1,-18-1 6,-18 0 4,106 18 5,53 0 1,-53 0 0,-124-36-4,1-17-12,-36 0 3,159 0 11,-17 0 1,-19 0 1,-87 0-4,-54-17-11,19 17 1,-19-18 12,1 18 2,0 0 0,-18-17 0,17 17-1,1 0-2,17-18-12,1 18 2,-19-18 8,54 1 6,-1 17-2,-34-18-2,16 18-12,1 0 4,-35 0 5,70-18 6,-35 18-1,-35 0-2,-1-17-12,19 17-1,-19-18 15,1 0 2,0 18-2,-18-35 1,0 18 321,0-19-331,0-17 5,17 0-3,1 0 9,-18 18-4,17 0-13,-17 17 13,0 1-3,0-1 5,0 0-5,0 1 5,18-1-2,-18-17-13,18 0 4,-18-1 10,0 19-1,17-1 3,-17 0-4,0 1 4,0-1 5,0 0-7,0-17 2,18-18-1,-18 18 0,0 0 1,0-1 0,0 19-3,0-1-7,0 0 18,0 1 9,0-1-31,0 1 18,0-1-9,0 0-9,0 1 12,0-1 0,0 0 2,0-17 0,0-18-1,0 18 2,0 17-5,0-17-11,0 0-1,-18 35 5,18-36 5,-17 19 6,-1-18 1,0 17-6,-34 0-9,16-17-1,-34 17 3,-1 1 5,18-19 5,36 36 334,-1 0-333,0 0-9,18-17 5,-53-19 6,36 36-5,-18-35-11,-1 0 10,-17 17-6,36-17-5,-19 17 3,1 18 6,18-35 7,-19 17 0,1 18-1,17-17-3,1 17-8,-36-35 11,-35 17 0,-1 0 2,36-17-5,-17 17-11,17-17-1,-35 17 5,17-17 5,-88-18 5,36 18 1,0 0 0,87 17-4,-17 18-11,-17-18-1,35 1 4,-36-1 8,-53 0 3,54 18 0,17 0 1,18 0-3,-18 0-12,18 0 3,-1 0 7,-34 36 3,34-19-11,1 1 11,0-18-2,17 0 423,1 0-414,-19 0-12,19 0 4,-19 0-10,-17 0 13,18 0-2,18 0-1,-1 0-12,0 0-1,-17 0 14,17 0-8,1 0 6,-1 18 4,0-18 14,1 0-4</inkml:trace>
    </iact:actionData>
  </iact:action>
  <iact:action type="add" startTime="229651">
    <iact:property name="dataType"/>
    <iact:actionData xml:id="d13">
      <inkml:trace xmlns:inkml="http://www.w3.org/2003/InkML" xml:id="stk13" contextRef="#ctx0" brushRef="#br0">18274 8202 0,'0'-18'188,"0"1"-171,0-1-12,0 1 26,0-1-26,0 0 12,0 1-2,18-1-2,-1 18 5,1-18-6,17 1-8,-17 17 12,-1 0 1,1 0-1,0 0 1,-1 0-1,1 0 1,17 0-1,-17 0 2,-1 0-6,1 0-10,0 17 2,-1-17 10,19 18 3,-19 0 0,1-1-1,0-17-2,-1 0 10,-17 18-10,18-18-1,-18 18-11,17-18 13,-17 17-11,0 18 11,0 1 2,0-19 0,0 36-1,0-35 1,0 0-3,0-1-12,0 1 12,0-1 3,0 1 0,-17 0-13,-1-18 8,-17 17-11,35 1 5,-35 0 6,-1-18 3,1 0 2,0 17 0,17-17-3,-35 0-12,36 0 4,-1 0 4,-35 0 7,-17-17 0,34-19 0,19 19-2,-1-1 1,0 18-11,18-18 11,-17 1-3,17-18-4,-18 35 2,18-53 4,0 17 2,0 19-1,0-1-2,0 0-12,0 1 13,0-1 5,0 1-4,0-1 1,0 0 0,0 1 2,0-1-4,35 0 2,-17 18-1,17-35 4,-17 35-5,0-18 0,-1 18-2,-17-17-11,18 17-1,-1-18 21</inkml:trace>
    </iact:actionData>
  </iact:action>
  <iact:action type="add" startTime="232509">
    <iact:property name="dataType"/>
    <iact:actionData xml:id="d14">
      <inkml:trace xmlns:inkml="http://www.w3.org/2003/InkML" xml:id="stk14" contextRef="#ctx0" brushRef="#br0">18203 7638 0,'0'-18'290,"0"0"-238,0 1-40,0-1-2,0-17 15,0 17-24,0-17 2,0 17 16,0 1-16,0-19 12,0 1-6,0 0-5,0-1 4,18 19 6,-18-1 3,18-17-5,-18 0-7,17-18 11,-17 17 0,0-16 2,0 34 31,0 0-35,0 1-11,18-1 14,-18 0-4,0 1-8,0-1 10,0 0 52,0 1-55,0-18-10,18 17 3,-18-17 9,17-1 2,-17 19-2,0-1-11,0 0 73,0 1-67,18-1 7,-18 0-13,0 1 58,0-18-56,0 17 6,0 0 6,0-17-1,0 0 1,0 17 60,0 0-27,0 1 329,17 17-375,-17-18 18,18 1-14,-18-1 6,0 0 0,0 1 3,0-1-3,18 0-10,-18 1 12,17-19 0,-17 19 2,0-1 4,0 1 16,18 17-31,-18-18 8,0 0 2</inkml:trace>
    </iact:actionData>
  </iact:action>
  <iact:action type="add" startTime="235810">
    <iact:property name="dataType"/>
    <iact:actionData xml:id="d15">
      <inkml:trace xmlns:inkml="http://www.w3.org/2003/InkML" xml:id="stk15" contextRef="#ctx0" brushRef="#br0">18221 6279 0,'0'-17'444,"18"17"-441,-1-18 11,1 18 5,0 0-3,-18-17 0,17 17-3,-17-18 37,0 0-1,18 18 25,-1-17-49,1 17-8,-18-18-8,18 18 32,-1 0 57,1 0-46,0 0-18,-1 0-16,-17 18-16,0-1 14,18 19 1,17 16 0,-35-34-2,0 53-13,0-54 6,0 19 0,18-19 9,-18 1 0,0-1 0,0 1 33</inkml:trace>
    </iact:actionData>
  </iact:action>
  <iact:action type="add" startTime="239502">
    <iact:property name="dataType"/>
    <iact:actionData xml:id="d16">
      <inkml:trace xmlns:inkml="http://www.w3.org/2003/InkML" xml:id="stk16" contextRef="#ctx0" brushRef="#br0">16933 8132 0,'0'17'323,"0"18"-308,18-35-8,-18 18 13,18 0-6,-18-1 0,0 1 6,0 0 2,17-18-6,1 0 15,-18 17-15,18-17 117,-1 0-93,1 0-35,-1-17 17,1-1-18,17 0 12,1-17 0,-36 17 0,17 1-13,-17-1 11,18 1 4,0-1-2,-1 0 13,-17 1-3</inkml:trace>
    </iact:actionData>
  </iact:action>
  <iact:action type="add" startTime="245407">
    <iact:property name="dataType"/>
    <iact:actionData xml:id="d17">
      <inkml:trace xmlns:inkml="http://www.w3.org/2003/InkML" xml:id="stk17" contextRef="#ctx0" brushRef="#br0">16916 8996 0,'0'17'525,"17"1"-502,-17 0-8,0-1 0,18-17-8,-18 18 1,0 0-2,18-18 2,-1 17 15,-17 1 14,18-18 143,0 0-149,-1-18-8,1 1-16,-1-1 0,-17-17 4,18 35-7,0-36 4,-1 19-2,1-1 11,0 1-10,-18-1 12,17 18-16,-17-18 5,18 18-1,-18-17 1,18 17-1,-18-18 22,0 0-5,17 18-17,1-17 22,-18-1-14,0 0 15</inkml:trace>
    </iact:actionData>
  </iact:action>
  <iact:action type="add" startTime="263624">
    <iact:property name="dataType"/>
    <iact:actionData xml:id="d18">
      <inkml:trace xmlns:inkml="http://www.w3.org/2003/InkML" xml:id="stk18" contextRef="#ctx0" brushRef="#br0">15981 8661 0,'17'0'296,"1"0"-292,0 0 25,-1 0-26,19 0 13,-19 0 2,1 0-2,0 0 17,-1 0 32,1 17-39,-1 1-3,-17 0-6,0-1-13,18-17 12,-18 36 1,0-19-1,18-17 0,-18 18 1,0-1-1,0 1 3,0 0-3,0-1-3,0 1-9,0 0 12,0-1-1,0 19 3,-18-36-2,0 17 1,-17 1 1,18-18-2,-1 0 2,0 0-7,1 0 39,-1 0-33,0 0 7,18-18 2,-17 18-22,17-17 25,-18 17-26,18-18 12,0 0-14,-18 18 12,18-17 8,-17-1-5,17 0 7,-18 1-11,18-1 3,0 0 3,-17 1-5,17-1 9,0-17-7,0 17 1,0 1 1,0-1 0,0 0 2,0 1 13,0-1-17,0 0 3,0 1 72,17 17-76,1 0 5,-1-18 4,1 18-20,17 0 13,-17 0 11,0 0 27</inkml:trace>
    </iact:actionData>
  </iact:action>
  <iact:action type="add" startTime="278918">
    <iact:property name="dataType"/>
    <iact:actionData xml:id="d19">
      <inkml:trace xmlns:inkml="http://www.w3.org/2003/InkML" xml:id="stk19" contextRef="#ctx0" brushRef="#br0">18309 8343 0,'18'18'297,"-1"-1"-286,-17 1 18,18-18-8,0 0 13,-18 18-31,17-18 116,1 0-116,0 0 9,-1 0 4,1 0 0,0 0 1,-1 0 10,1 0-19,-1-36 5,36-16 4,-17-1 0,-19 35-3,1-17-12,0 17 3,-1 0 8,1-34 3,17 52 1,-17-18-1,-18 0-14,17 18 12,1 0 1,-18-17-2,0-1 25,18 18 660</inkml:trace>
    </iact:actionData>
  </iact:action>
  <iact:action type="add" startTime="290464">
    <iact:property name="dataType"/>
    <iact:actionData xml:id="d20">
      <inkml:trace xmlns:inkml="http://www.w3.org/2003/InkML" xml:id="stk20" contextRef="#ctx0" brushRef="#br0">16581 7655 0,'0'18'330,"0"0"-315,0-1-8,0 1 8,0-1-6,0 1 8,0 17 0,0-17 8,0 0 20</inkml:trace>
    </iact:actionData>
  </iact:action>
  <iact:action type="add" startTime="292797">
    <iact:property name="dataType"/>
    <iact:actionData xml:id="d21">
      <inkml:trace xmlns:inkml="http://www.w3.org/2003/InkML" xml:id="stk21" contextRef="#ctx0" brushRef="#br0">16704 7620 0,'18'0'359,"-1"0"-344,1 0 15,0 0-29,-1 0 16,1 0 1,0 0-2,-1 0 39,-17 18-26,0-1-15,0 1-6,0 0 18,0-1-22,0 1 27,0-1-13,0 1-2,0 0 14,0-1-20,0 1 50,-17-18-45,17 18 1,-18-18-13,18 17 13,-18-17 2,1 0-1,-1 0 11,36 0 391,-1 0-403,1 0-2,0 0 4,-1 0-13,1 0 9,-1 0 2,1 0 1,0 0-1,-1 0 1,1 0 14,0 0-28,-1 0 40,1 0-28,0 0 30,-1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3:06:46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61">
    <iact:property name="dataType"/>
    <iact:actionData xml:id="d0">
      <inkml:trace xmlns:inkml="http://www.w3.org/2003/InkML" xml:id="stk0" contextRef="#ctx0" brushRef="#br0">7355 4251 0,'0'18'396,"0"-1"-386,0 1 20,0 0-26,18-1 21,-18 1-16,0-1 7,18-17-3,-1 36-11,1-36 18,-18 17 25,18-17 97,-1 0-119,1 0 0,0 0-7,-1-17-4,1-1-9,17 0-2,0 1 12,1-18-5,17 17 4,-1-53 4,54-35 1,-53 54-2,35-37-14,-52 54 5,-19 17 6,36 1 3,-53-1 0,18 18-12,0-17 43</inkml:trace>
    </iact:actionData>
  </iact:action>
  <iact:action type="add" startTime="23540">
    <iact:property name="dataType"/>
    <iact:actionData xml:id="d1">
      <inkml:trace xmlns:inkml="http://www.w3.org/2003/InkML" xml:id="stk1" contextRef="#ctx0" brushRef="#br0">18856 4127 0,'18'0'481,"-18"18"-471,17-18-6,-17 18 9,18-1 8,-18 1-8,18-18-1,-1 18-1,-17-1-2,0 1 8,18 0-1,-18-1 1,17-17 0,-17 18 2,0 0-9,0-1-6,18-17 59,0 18-43,-1-18 43,1 0 541,0 0-588,-18-18-9,0 1 2,0-1-3,17 0 2,1 1-1,0-1 1,-1 0 8,1-17-9,-1 17 8,-17 1-8,18 17 0,0-18 1,-18 0-1,17 1 5,19-1-9,-36 1 5,17-1 0,19 0 0,-19 1-1,-17-1 1,18 18-2,0-18 2,-18 1 0,17-1 0,1 18-1,-1 0 1,-17-18-2,18 1 10,0 17 58,-18-18-59</inkml:trace>
    </iact:actionData>
  </iact:action>
  <iact:action type="add" startTime="34234">
    <iact:property name="dataType"/>
    <iact:actionData xml:id="d2">
      <inkml:trace xmlns:inkml="http://www.w3.org/2003/InkML" xml:id="stk2" contextRef="#ctx0" brushRef="#br0">3951 4568 0,'0'18'478,"0"0"-468,0-1-4,0 1 8,0 17 1,0 1 3,0-19-4,0 18-13,0-17 13,18-18-8,-18 18 41</inkml:trace>
    </iact:actionData>
  </iact:action>
  <iact:action type="add" startTime="35952">
    <iact:property name="dataType"/>
    <iact:actionData xml:id="d3">
      <inkml:trace xmlns:inkml="http://www.w3.org/2003/InkML" xml:id="stk3" contextRef="#ctx0" brushRef="#br0">4233 4604 0,'0'17'247,"0"1"-230,0 0 16,0-1-10,0 1 10,18-18 19,0 0-33,-1 0-8,1 0 14,0 0-10,-1 0 0,1 0 3,17 0-6,-17 0 2,-1 0 22,1 0-3,-18-18-5,0 1-19,0-1 11,0 0-5,0 1 7,0-1-13,0 0 7,0 1 12,-18 17 28,1 0-42,-1 0-9,0 0 8,1 0 21,-1 0-6,1 0 24,-1 0-49,0 0 42,1 0-31,-1 0 8,0 0 15,1 0-4</inkml:trace>
    </iact:actionData>
  </iact:action>
  <iact:action type="add" startTime="42210">
    <iact:property name="dataType"/>
    <iact:actionData xml:id="d4">
      <inkml:trace xmlns:inkml="http://www.w3.org/2003/InkML" xml:id="stk4" contextRef="#ctx0" brushRef="#br0">9648 6844 0,'0'18'885,"0"-1"-874,0 1 23,0-1-26,0 1 7,0 0 15,0-1-23,0 1 24,0 0 13,0-1 39,0 1 29</inkml:trace>
    </iact:actionData>
  </iact:action>
  <iact:action type="add" startTime="45069">
    <iact:property name="dataType"/>
    <iact:actionData xml:id="d5">
      <inkml:trace xmlns:inkml="http://www.w3.org/2003/InkML" xml:id="stk5" contextRef="#ctx0" brushRef="#br0">9895 6862 0,'18'0'243,"0"0"-239,-1 0 16,-17 17-6,18-17 3,0 18 0,-18-1-12,0 1 10,17 17 3,1-17-2,-18 0-3,0-1-11,0 1-1,0 0 15,0-1 2,0 1-3,0-1 3,0 1 0,0 0-3,-18-1 1,-17-17 2,17 0-2,1 0 0,-1 0 1,36 0 175,-1 0-186,1 0 15,0 0-8,-1 0 5,1 0 1,0 0-5,-1 0-9,1 0 7,-1 0 3,1 0 2,0 0-16,-1 0 5,1 0 18,0 0-18,-1 0 17</inkml:trace>
    </iact:actionData>
  </iact:action>
  <iact:action type="add" startTime="53037">
    <iact:property name="dataType"/>
    <iact:actionData xml:id="d6">
      <inkml:trace xmlns:inkml="http://www.w3.org/2003/InkML" xml:id="stk6" contextRef="#ctx0" brushRef="#br0">16863 4657 0,'0'17'248,"0"1"-241,0 0 13,0-1 53,0 1-46,0-1 10,0 1-3,0 0 139,17-1-155,-17 1-3,0 0-1,0-1-3,0 19 5,0-19 1,0 1 0</inkml:trace>
    </iact:actionData>
  </iact:action>
  <iact:action type="add" startTime="55056">
    <iact:property name="dataType"/>
    <iact:actionData xml:id="d7">
      <inkml:trace xmlns:inkml="http://www.w3.org/2003/InkML" xml:id="stk7" contextRef="#ctx0" brushRef="#br0">17057 4710 0,'0'17'243,"0"1"-239,0-1 18,0 1-2,0 0 5,0-1 17,0 1-16,17-18 4,1 0-4,-18 18-22,18-18 12,17 17-2,-17-17-13,-1 0 5,1 0 6,17 0 5,-17 0 0,-1 0 1,1 0 27,0 0-34,-1 0 28,-17-17-26,0-1 49,0 0-48,0 1-6,0-1 21,0 0-6,0 1 15,-35-1-21,35 1-3,-35 17-13,17 0 14,18-18-12,-17 18 14,17-18 17,-18 18-18,0 0 204,1 0-138,-1 0-14,18 18-53,-18-18 0,18 18 56,-17-18-68,17 17 42,0 1 24</inkml:trace>
    </iact:actionData>
  </iact:action>
  <iact:action type="add" startTime="63196">
    <iact:property name="dataType"/>
    <iact:actionData xml:id="d8">
      <inkml:trace xmlns:inkml="http://www.w3.org/2003/InkML" xml:id="stk8" contextRef="#ctx0" brushRef="#br0">19632 6932 0,'0'-18'67,"18"18"151,-1 0-202,1 0 4,0 0-8,-1 0 5,19 0 2,-36 18-8,17 0-1,1-18 8,-18 17 3,0 1 0,0 0 8,0-1-26,0 1 14,0 0 1,0 17 0,0-18-7,0 1-8,0 0 3,-18-1 6,18 1 4,0 0 13,-17-18-25,17 17 26,-18-17 227,0 0-235,1 0-10,-1 0 13,0 0-20,1 0 10,-1 0 40,36 0 120,-1 0-165,1 0 13,17 0-16,-17 0 19,17 0-23,0 0 16,-17 0-7,17 0-10,-17 0 11,0 0 9,-1 0 16,1-17 8,0 17-24,-1 0 63,1 0-60,-1 0 12</inkml:trace>
    </iact:actionData>
  </iact:action>
  <iact:action type="add" startTime="67713">
    <iact:property name="dataType"/>
    <iact:actionData xml:id="d9">
      <inkml:trace xmlns:inkml="http://www.w3.org/2003/InkML" xml:id="stk9" contextRef="#ctx0" brushRef="#br0">14287 3246 0,'-17'0'269,"-1"0"-250,1 0 0,-1 0 1,0 0-14,18 17 8,-35 18 3,17-17 13,18 0-26,-17-18 8,17 17-3,-18 1 1,18 0 7,-18-18-2,1 35 2,17-17-1,0-1 2,0 1-2,0 17 3,0 0-2,0-17 0,0 35-2,0-35 3,0-1 0,17 1-3,-17 0-1,18-1-13,0-17 30,-1 18-27,1-1 13,0-17-4,-1 18-11,1-18 3,17 0 8,-17 0 3,17 18 1,-17-18-4,-1 0-11,1 17 5,0-17 4,17 0 5,0 0 3,-17 0-2,35 0-14,-18 0 7,-17 0-4,17 0-5,-17 0 6,-1 0 3,19 0 0,-1 0 8,0 0-5,-17-17-11,-1 17-1,19-18 4,-1 18 11,-17 0-3,-1-18 3,1 1 2,17-1-2,-17 1 0,17-1 1,-17 0 1,-18 1-6,17 17-10,1 0-1,-18-18 13,0 0-10,18 1 12,-18-19 1,0 19-4,0-1-10,0 0-2,0 1 4,0-1 8,0 1 1,0-1 2,0 0 2,0 1-6,0-1-6,-18 0 9,0 18-2,-17-35-11,17 17 2,1 18 10,-36-17 3,18-1-1,17 1-2,-17 17-12,17 0 3,0 0 8,-17 0 4,0 0-5,17 0-11,1 0 3,-36 0 12,0 0 0,17 0 0,1 0 0,0 0-1,17 0-14,-17 0 1,0 0 13,-1 0 3,19 0 6,-1 0 7</inkml:trace>
    </iact:actionData>
  </iact:action>
  <iact:action type="add" startTime="70683">
    <iact:property name="dataType"/>
    <iact:actionData xml:id="d10">
      <inkml:trace xmlns:inkml="http://www.w3.org/2003/InkML" xml:id="stk10" contextRef="#ctx0" brushRef="#br0">14340 3334 0,'0'17'315,"0"1"-300,0 0-7,36-1 0,-19 1 5,19 17 4,-1 0-1,-17-17-3,17 17-11,-18-17 3,1 0 10,0-1 12,-1 1-24,1-18 27,-18 18-23,18-1 36</inkml:trace>
    </iact:actionData>
  </iact:action>
  <iact:action type="add" startTime="72513">
    <iact:property name="dataType"/>
    <iact:actionData xml:id="d11">
      <inkml:trace xmlns:inkml="http://www.w3.org/2003/InkML" xml:id="stk11" contextRef="#ctx0" brushRef="#br0">14252 3651 0,'0'-17'273,"0"-1"-238,0 0-28,18 1 8,-1-1-2,36-17 5,0-1-5,0 1-11,-35 0-1,35 17 4,-18 1 7,36-36 4,-36 35 2,0 0-6,-17 1-10,-18-1 0,17 1 4,1-1 5,0 0 4</inkml:trace>
    </iact:actionData>
  </iact:action>
  <iact:action type="add" startTime="75069">
    <iact:property name="dataType"/>
    <iact:actionData xml:id="d12">
      <inkml:trace xmlns:inkml="http://www.w3.org/2003/InkML" xml:id="stk12" contextRef="#ctx0" brushRef="#br0">14111 3722 0,'0'17'257,"-18"1"-250,1-18 1,17 18 5,-18 17 3,1-17 1,17-1-2,-18 19-13,0-19 12,-17 1-12,0 35 18,-18 0-7,18 0-10,-18-18-2,17 18 3,1-18 8,-36 18 5,19 0 0,16-35-5,1-1-10,0 1-1,-1-1 5,1 1 5,-18 17 6,0-17 3,-17 35-4,52-35-1,1-18-3,-1 17-10,0 18 3,1-35 8,-19 36 5,19-19-6,-1-17-10,-17 36-1,-1-19 5,19-17 5,-54 36 6,18-19-1,0-17 0,36 0-2,-1 0-12,1 0 12,-19 18 297,36-1-307,-35 1 5,0 0 4,-36 52 5,-35-34-6,-70 87-10,70-70 5,36 18 4,-142 52 5,-17 0 1,-54-17-1,178-70-1,-37 34-14,72-52 14,-36 17-12,-53 18 13,-35-18 0,53 18 1,88-53-3,0 18-12,53-1 330,-17 1-321,-1-18-2,0 18 7,1-1 2,-1 1-1,18 0-5,-18-1-10,1-17 2,-1 18 11,18 0-3,-35-1-10,35 1 3,-18-1 8,-17 1 5,35 0-6,-18-18-10,1 17 14,-1 1-11,-17 0 10,17-1 1,1 1-3,-1-18-11,0 18 2,1-18 10,-19 17 3,19 1 1,-1-18-3,0 0 0,1 0 2,-1 18 0,0-18 13,1 0-4,34 0 222,1 0 243,0 0-465,-1 0 36,-34 0 93,-1 0-131,18-18 15,0 0-3,0 1 7,18 17-2,-18-18-36,17 18 17,1 0-3,0-18 0,-1 18 42,1 0-58,0 0 61,-18 18-27,0 0-29,0-1 30,0 1-35,0 0 44,-18-18-31,0 0-12,1 0 15,-1 0 5,0 0-3,1 0 43,-1 0-31,18-18-16,0 0-15,0 1 17,0-1-2,0 0 19,18 18 42,-1 0-13,1 0-36,0 0 14,-18 18-29,0 0-4,0-1 20,0 1-15,0 0 22,-18-18 24,0 0-22</inkml:trace>
    </iact:actionData>
  </iact:action>
  <iact:action type="add" startTime="82250">
    <iact:property name="dataType"/>
    <iact:actionData xml:id="d13">
      <inkml:trace xmlns:inkml="http://www.w3.org/2003/InkML" xml:id="stk13" contextRef="#ctx0" brushRef="#br0">14799 3792 0,'0'18'349,"18"0"-341,-1 17 5,36 35 4,-35 19-2,35-54 2,-18 35 1,0-34-2,-17-36 1,0 35-1,-1-17 1,19-1-4,-19 1-11,-17 0-1,18-1 5,-1 1 6,1 0 4,17 17 1,36 35-1,-18-34-3,-36-19-10,19 1-2,-1 17 4,0-17 8,18 35 2,0-36 1,-35 1-2,-1 0-12,1-1 5,-18 1 18,35 0-23,-17-1 9,0 1-3,-1-1 7,1 1-1,0 0-12,-1 17 4,1-35 6,-18 18 3,0-1 363,0 1-371,17 0 9,1-1-4,0 1-9,17 0-2,0-1 4,1 18 7,-1-17 5,18 17-1,0 1-2,0-19-13,-18 1 3,18 17 12,17 0 0,-34-17 2,-19 0 2,-17-1-6,36 1-12,-19-18 13,1 18 1,-18-1 11,17-17 7,1 18-13,0 0-6,-18-1 3,17-17-1,1 0-1,0 18 0,17-1 3,-17-17-8,-1 0-10,1 0 0,17 0 13,-35 18 3,18-18-14,-1 0 15,1 18-5,0-18 18,-1 0-12,1 0 1,17 17-3,-17 1 2,0-18-4,-18 18 14,17-18-25,18 0 14,-17 17-4,0-17 3,-18 18 15,17-18-18,1 0-1</inkml:trace>
    </iact:actionData>
  </iact:action>
  <iact:action type="add" startTime="86105">
    <iact:property name="dataType"/>
    <iact:actionData xml:id="d14">
      <inkml:trace xmlns:inkml="http://www.w3.org/2003/InkML" xml:id="stk14" contextRef="#ctx0" brushRef="#br0">16933 5556 0,'0'-17'600,"18"17"-557,0 0-19,-1 0 51,1 0-38,0 0 45,-1 0-44,-17 17 1,0 1-17,18-18-8,-18 18 1,0-1 1,0 1 20,-18-1-13,1-17-8,-1 0 0,0 0-7,1 0 21,-1 0-13,0 0 6,18-17 38,-17 17-45,17-18 15,0 1-8,0-1 9,0 0-16,0 1-8,17 17 24,1-18-24,0 18 0,-1 0 10,1 0 0,0 0 2,-1 0 15,1 0 44,-36 0 49,1 0-120,-1 0 17,0 0-9,1 0 48</inkml:trace>
    </iact:actionData>
  </iact:action>
  <iact:action type="add" startTime="101384">
    <iact:property name="dataType"/>
    <iact:actionData xml:id="d15">
      <inkml:trace xmlns:inkml="http://www.w3.org/2003/InkML" xml:id="stk15" contextRef="#ctx0" brushRef="#br0">10372 5380 0,'0'17'221,"0"1"-209,0 0 13,0-1-12,0 1-9,17 0 13,-17-1-5,18 1-7,-18 0 11,18-1 0,-1 1 2,-17 0-1,18-18 0,-18 17-1,17-17 123,1 0-113,0 0 5,-1-17-27,1-1 8,-18 0-10,18-17 0,17 17 12,-17 1-10,17-19 11,-17 19 2,-1 17-4,1-18-11,-18 0-1,17 1 28,1 17-7,0 0 15</inkml:trace>
    </iact:actionData>
  </iact:action>
  <iact:action type="add" startTime="121102">
    <iact:property name="dataType"/>
    <iact:actionData xml:id="d16">
      <inkml:trace xmlns:inkml="http://www.w3.org/2003/InkML" xml:id="stk16" contextRef="#ctx0" brushRef="#br0">15346 3704 0,'0'18'256,"0"-1"-250,17 1 8,1-18-5,-18 18 1,18 17 8,-1-17-2,1-1 0,-18 1 1,18 0-1,-1-1 11,1-17 11,0 0 15,-1 0-49,36-35 13,0-36-5,18-34 4,17 34 0,-53 18-1,0 0-13,18 0-1,0 0 13,-18 0-11,18 18 13,-35 17 2,0 1-3,-1 17 15</inkml:trace>
    </iact:actionData>
  </iact:action>
  <iact:action type="add" startTime="127805">
    <iact:property name="dataType"/>
    <iact:actionData xml:id="d17">
      <inkml:trace xmlns:inkml="http://www.w3.org/2003/InkML" xml:id="stk17" contextRef="#ctx0" brushRef="#br0">16192 5680 0,'0'-18'309,"18"0"-301,17 1 7,1-18-7,-1 17 4,36-17 5,-36 17-3,-18 0-12,1-17-1,17 17 6,-17 18 3,-18-35 7,35 17 5,-17 18 11,0 0 27,-18-17-53,17 17 23</inkml:trace>
    </iact:actionData>
  </iact:action>
  <iact:action type="add" startTime="130248">
    <iact:property name="dataType"/>
    <iact:actionData xml:id="d18">
      <inkml:trace xmlns:inkml="http://www.w3.org/2003/InkML" xml:id="stk18" contextRef="#ctx0" brushRef="#br0">10654 6068 0,'0'17'200,"0"1"-171,0 0-14,0-1 3,0 1 5,0 0-4,0-1-5,0 1 2,18-18 0,-18 18 0,17-1-2,-17 1 15,18-18 94,-1 0-111,1 0 0,0-18-2,-1 1 11,1-1-18,17 0 13,1 1 0,-19-19 1,36 1-1,-35 17-1,17 1-14,-17 17 0,-1-18 12,1 18-5,-18-18 4,18 18 5,-1 0 0,-17-17-1,18 17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7T13:09:51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84">
    <iact:property name="dataType"/>
    <iact:actionData xml:id="d0">
      <inkml:trace xmlns:inkml="http://www.w3.org/2003/InkML" xml:id="stk0" contextRef="#ctx0" brushRef="#br0">11518 14358 0,'18'0'638,"-18"18"-623,17-18-8,-17 17 1,18 1-1,-18 0 0,18-18 9,-18 17-9,0 1 8,17-18 0,-17 18 14,18-18-21,-18 17 0,0 1 22,0-1-14,0 1 35,18-18 189,-1 0-217,1-35-9,17-18-6,0 18-1,1-18 1,17-18-1,0-17 1,0 17 0,17-34 0,-17 34-2,-53 53 2,53-52-7,-18 35 6,0-18 1,1 17-2,-19 1 2,19 17-1,-19 1 1,1-1 7</inkml:trace>
    </iact:actionData>
  </iact:action>
  <iact:action type="add" startTime="56254">
    <iact:property name="dataType"/>
    <iact:actionData xml:id="d1">
      <inkml:trace xmlns:inkml="http://www.w3.org/2003/InkML" xml:id="stk1" contextRef="#ctx0" brushRef="#br0">17533 14287 0,'0'18'281,"0"0"-261,18-1-7,-1 1 18,-17 0-28,18-1 17,0 1-3,-18 0-7,17-18-9,-17 17 2,0 1 12,18 0 2,0-18 3,-1 0 268,18 0-277,-17-36-3,0-17 0,17 0 7,0 18-1,1 0-12,-1 0-1,-35 17 4,17 0 4,1 1-8,0-19 4,-1 36 7,19-53 5,-19 53-3,1-35-13,17 18 3,18-19 11,-18 1 2,1 17-1,-36 1 0,17 17-2,1-18-13,-18 0 22,18 18-1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18" charset="0"/>
              </a:defRPr>
            </a:lvl1pPr>
          </a:lstStyle>
          <a:p>
            <a:fld id="{CB1A4DA8-0C38-4F6F-A890-9647187FD7B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DE7B570-49AE-4587-82A5-115BE11469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0D1AB03A-F0EC-43C0-824F-D1B61DD2B7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6E076A32-F4C2-496A-B7AD-9E1E6F5DF6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3A375CB1-8189-457E-8A12-8B820E2E41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AFB29D1-602B-465B-8536-B755AE9B90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EC2D403F-01CA-4514-8136-B75BD03F0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FF96768-8943-4B34-A173-DF0C944B8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2B0C67C6-D8CF-4CB3-A26A-99482645DE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4A5DAB36-8864-40E5-B29B-5989508DF2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F1C8EED0-15A3-46B4-9084-35A09FBEF7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5-</a:t>
            </a:r>
            <a:fld id="{A6BC2158-C239-441E-AD18-7EEB739EBF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2125" y="648652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Data Link Layer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81975" y="648652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5-</a:t>
            </a:r>
            <a:fld id="{3833339C-68FC-4AAB-91E7-3EB58560F61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3.m4a"/><Relationship Id="rId7" Type="http://schemas.microsoft.com/office/2011/relationships/inkAction" Target="../ink/inkAction2.xml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microsoft.com/office/2011/relationships/inkAction" Target="../ink/inkAction4.xml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microsoft.com/office/2011/relationships/inkAction" Target="../ink/inkAction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Chapter 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Arial" charset="0"/>
              </a:rPr>
              <a:t>Link Layer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6</a:t>
            </a:r>
            <a:r>
              <a:rPr lang="en-US" sz="2000" baseline="30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th</a:t>
            </a: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 edition 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Jim Kurose, Keith Ross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Addison-Wesley</a:t>
            </a:r>
            <a:b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</a:br>
            <a:r>
              <a:rPr lang="en-US" sz="2000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Arial" charset="0"/>
              </a:rPr>
              <a:t>March 2012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0">
                <a:latin typeface="Arial" pitchFamily="34" charset="0"/>
                <a:cs typeface="Arial" pitchFamily="34" charset="0"/>
              </a:rPr>
              <a:t>A note on the use of these ppt slides:</a:t>
            </a:r>
          </a:p>
          <a:p>
            <a:r>
              <a:rPr lang="en-US" sz="1200" i="0">
                <a:latin typeface="Arial" pitchFamily="34" charset="0"/>
                <a:cs typeface="Arial" pitchFamily="34" charset="0"/>
              </a:rPr>
              <a:t>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making these slides freely available to all (faculty, students, readers). They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 i="0">
              <a:latin typeface="Gill Sans MT" pitchFamily="34" charset="0"/>
              <a:cs typeface="Arial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use these slides (e.g., in a class) that you mention their source (after all, we</a:t>
            </a:r>
            <a:r>
              <a:rPr lang="ja-JP" altLang="en-US" sz="1200" i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ja-JP" sz="1200" i="0">
                <a:latin typeface="Arial" pitchFamily="34" charset="0"/>
                <a:cs typeface="Arial" pitchFamily="34" charset="0"/>
              </a:rPr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 i="0">
                <a:latin typeface="Arial" pitchFamily="34" charset="0"/>
                <a:cs typeface="Arial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i="0">
                <a:latin typeface="Arial" pitchFamily="34" charset="0"/>
                <a:cs typeface="Arial" pitchFamily="34" charset="0"/>
              </a:rPr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 i="0">
              <a:latin typeface="Arial" pitchFamily="34" charset="0"/>
              <a:cs typeface="Arial" pitchFamily="34" charset="0"/>
            </a:endParaRP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 i="0">
                <a:latin typeface="Arial" pitchFamily="34" charset="0"/>
                <a:cs typeface="Arial" pitchFamily="34" charset="0"/>
              </a:rPr>
              <a:t>     J.F Kurose and K.W. Ross, All Rights Reserved</a:t>
            </a:r>
          </a:p>
        </p:txBody>
      </p:sp>
      <p:pic>
        <p:nvPicPr>
          <p:cNvPr id="82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66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438" y="2097088"/>
            <a:ext cx="273685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" descr="6e_cover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-1995488" y="3043238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>
              <a:latin typeface="Tahoma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Tahoma" charset="0"/>
              </a:rPr>
              <a:t>Link Layer</a:t>
            </a:r>
            <a:endParaRPr lang="en-US" dirty="0">
              <a:latin typeface="Tahoma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Tahoma" pitchFamily="34" charset="0"/>
              </a:rPr>
              <a:t>5-</a:t>
            </a:r>
            <a:fld id="{8674AE7E-D12F-49F6-893E-E926F69336A8}" type="slidenum">
              <a:rPr lang="en-US">
                <a:latin typeface="Tahoma" pitchFamily="34" charset="0"/>
              </a:rPr>
              <a:pPr/>
              <a:t>1</a:t>
            </a:fld>
            <a:endParaRPr lang="en-US">
              <a:latin typeface="Tahoma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9"/>
    </mc:Choice>
    <mc:Fallback>
      <p:transition spd="slow" advTm="6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49" name="Group 86"/>
          <p:cNvGrpSpPr>
            <a:grpSpLocks/>
          </p:cNvGrpSpPr>
          <p:nvPr/>
        </p:nvGrpSpPr>
        <p:grpSpPr bwMode="auto">
          <a:xfrm>
            <a:off x="431800" y="1570038"/>
            <a:ext cx="4313238" cy="2789237"/>
            <a:chOff x="603606" y="1821224"/>
            <a:chExt cx="7473718" cy="4320390"/>
          </a:xfrm>
        </p:grpSpPr>
        <p:sp>
          <p:nvSpPr>
            <p:cNvPr id="181258" name="Freeform 81"/>
            <p:cNvSpPr>
              <a:spLocks/>
            </p:cNvSpPr>
            <p:nvPr/>
          </p:nvSpPr>
          <p:spPr bwMode="auto">
            <a:xfrm rot="5400000">
              <a:off x="2180270" y="244560"/>
              <a:ext cx="4320390" cy="7473718"/>
            </a:xfrm>
            <a:custGeom>
              <a:avLst/>
              <a:gdLst>
                <a:gd name="T0" fmla="*/ 2147483647 w 10000"/>
                <a:gd name="T1" fmla="*/ 2147483647 h 9831"/>
                <a:gd name="T2" fmla="*/ 2147483647 w 10000"/>
                <a:gd name="T3" fmla="*/ 2147483647 h 9831"/>
                <a:gd name="T4" fmla="*/ 2147483647 w 10000"/>
                <a:gd name="T5" fmla="*/ 2147483647 h 9831"/>
                <a:gd name="T6" fmla="*/ 2147483647 w 10000"/>
                <a:gd name="T7" fmla="*/ 2147483647 h 9831"/>
                <a:gd name="T8" fmla="*/ 2147483647 w 10000"/>
                <a:gd name="T9" fmla="*/ 2147483647 h 9831"/>
                <a:gd name="T10" fmla="*/ 2147483647 w 10000"/>
                <a:gd name="T11" fmla="*/ 2147483647 h 9831"/>
                <a:gd name="T12" fmla="*/ 2147483647 w 10000"/>
                <a:gd name="T13" fmla="*/ 2147483647 h 9831"/>
                <a:gd name="T14" fmla="*/ 2147483647 w 10000"/>
                <a:gd name="T15" fmla="*/ 2147483647 h 9831"/>
                <a:gd name="T16" fmla="*/ 2147483647 w 10000"/>
                <a:gd name="T17" fmla="*/ 2147483647 h 9831"/>
                <a:gd name="T18" fmla="*/ 2147483647 w 10000"/>
                <a:gd name="T19" fmla="*/ 2147483647 h 9831"/>
                <a:gd name="T20" fmla="*/ 2147483647 w 10000"/>
                <a:gd name="T21" fmla="*/ 2147483647 h 9831"/>
                <a:gd name="T22" fmla="*/ 2147483647 w 10000"/>
                <a:gd name="T23" fmla="*/ 2147483647 h 98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9831">
                  <a:moveTo>
                    <a:pt x="3018" y="119"/>
                  </a:moveTo>
                  <a:cubicBezTo>
                    <a:pt x="2111" y="198"/>
                    <a:pt x="1047" y="-39"/>
                    <a:pt x="545" y="518"/>
                  </a:cubicBezTo>
                  <a:cubicBezTo>
                    <a:pt x="43" y="1076"/>
                    <a:pt x="40" y="2518"/>
                    <a:pt x="8" y="3464"/>
                  </a:cubicBezTo>
                  <a:cubicBezTo>
                    <a:pt x="-24" y="4411"/>
                    <a:pt x="32" y="5681"/>
                    <a:pt x="354" y="6198"/>
                  </a:cubicBezTo>
                  <a:cubicBezTo>
                    <a:pt x="677" y="6715"/>
                    <a:pt x="1127" y="6126"/>
                    <a:pt x="1947" y="6568"/>
                  </a:cubicBezTo>
                  <a:cubicBezTo>
                    <a:pt x="2769" y="7010"/>
                    <a:pt x="4247" y="8310"/>
                    <a:pt x="5285" y="8849"/>
                  </a:cubicBezTo>
                  <a:cubicBezTo>
                    <a:pt x="6321" y="9388"/>
                    <a:pt x="7408" y="9963"/>
                    <a:pt x="8172" y="9805"/>
                  </a:cubicBezTo>
                  <a:cubicBezTo>
                    <a:pt x="8934" y="9645"/>
                    <a:pt x="9588" y="8930"/>
                    <a:pt x="9864" y="7895"/>
                  </a:cubicBezTo>
                  <a:cubicBezTo>
                    <a:pt x="10140" y="6857"/>
                    <a:pt x="9927" y="4774"/>
                    <a:pt x="9830" y="3590"/>
                  </a:cubicBezTo>
                  <a:cubicBezTo>
                    <a:pt x="9733" y="2406"/>
                    <a:pt x="10004" y="1276"/>
                    <a:pt x="9282" y="788"/>
                  </a:cubicBezTo>
                  <a:cubicBezTo>
                    <a:pt x="8561" y="302"/>
                    <a:pt x="7028" y="160"/>
                    <a:pt x="5984" y="49"/>
                  </a:cubicBezTo>
                  <a:cubicBezTo>
                    <a:pt x="4940" y="-62"/>
                    <a:pt x="3924" y="41"/>
                    <a:pt x="3018" y="119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Line 33"/>
            <p:cNvSpPr>
              <a:spLocks noChangeShapeType="1"/>
            </p:cNvSpPr>
            <p:nvPr/>
          </p:nvSpPr>
          <p:spPr bwMode="auto">
            <a:xfrm flipH="1">
              <a:off x="2152264" y="3387580"/>
              <a:ext cx="2046539" cy="1416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18" name="Line 34"/>
            <p:cNvSpPr>
              <a:spLocks noChangeShapeType="1"/>
            </p:cNvSpPr>
            <p:nvPr/>
          </p:nvSpPr>
          <p:spPr bwMode="auto">
            <a:xfrm>
              <a:off x="4391354" y="3375286"/>
              <a:ext cx="0" cy="14655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19" name="Line 35"/>
            <p:cNvSpPr>
              <a:spLocks noChangeShapeType="1"/>
            </p:cNvSpPr>
            <p:nvPr/>
          </p:nvSpPr>
          <p:spPr bwMode="auto">
            <a:xfrm flipH="1" flipV="1">
              <a:off x="4583905" y="3308893"/>
              <a:ext cx="1842985" cy="1622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0" name="Line 59"/>
            <p:cNvSpPr>
              <a:spLocks noChangeShapeType="1"/>
            </p:cNvSpPr>
            <p:nvPr/>
          </p:nvSpPr>
          <p:spPr bwMode="auto">
            <a:xfrm flipV="1">
              <a:off x="4688432" y="2691695"/>
              <a:ext cx="1224071" cy="425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1" name="Line 60"/>
            <p:cNvSpPr>
              <a:spLocks noChangeShapeType="1"/>
            </p:cNvSpPr>
            <p:nvPr/>
          </p:nvSpPr>
          <p:spPr bwMode="auto">
            <a:xfrm flipV="1">
              <a:off x="4482127" y="2369571"/>
              <a:ext cx="668427" cy="759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2" name="Line 77"/>
            <p:cNvSpPr>
              <a:spLocks noChangeShapeType="1"/>
            </p:cNvSpPr>
            <p:nvPr/>
          </p:nvSpPr>
          <p:spPr bwMode="auto">
            <a:xfrm>
              <a:off x="3387339" y="2524486"/>
              <a:ext cx="863727" cy="644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3" name="Line 78"/>
            <p:cNvSpPr>
              <a:spLocks noChangeShapeType="1"/>
            </p:cNvSpPr>
            <p:nvPr/>
          </p:nvSpPr>
          <p:spPr bwMode="auto">
            <a:xfrm flipH="1">
              <a:off x="1995472" y="2421210"/>
              <a:ext cx="849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4" name="Line 20"/>
            <p:cNvSpPr>
              <a:spLocks noChangeShapeType="1"/>
            </p:cNvSpPr>
            <p:nvPr/>
          </p:nvSpPr>
          <p:spPr bwMode="auto">
            <a:xfrm flipH="1">
              <a:off x="1464583" y="4754761"/>
              <a:ext cx="5556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5" name="Line 21"/>
            <p:cNvSpPr>
              <a:spLocks noChangeShapeType="1"/>
            </p:cNvSpPr>
            <p:nvPr/>
          </p:nvSpPr>
          <p:spPr bwMode="auto">
            <a:xfrm flipH="1">
              <a:off x="1852435" y="4801482"/>
              <a:ext cx="272323" cy="3147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26" name="Line 22"/>
            <p:cNvSpPr>
              <a:spLocks noChangeShapeType="1"/>
            </p:cNvSpPr>
            <p:nvPr/>
          </p:nvSpPr>
          <p:spPr bwMode="auto">
            <a:xfrm>
              <a:off x="2270545" y="4830990"/>
              <a:ext cx="74270" cy="29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81269" name="Group 44"/>
            <p:cNvGrpSpPr>
              <a:grpSpLocks/>
            </p:cNvGrpSpPr>
            <p:nvPr/>
          </p:nvGrpSpPr>
          <p:grpSpPr bwMode="auto">
            <a:xfrm>
              <a:off x="1009737" y="4558335"/>
              <a:ext cx="568960" cy="481140"/>
              <a:chOff x="-44" y="1473"/>
              <a:chExt cx="981" cy="1105"/>
            </a:xfrm>
          </p:grpSpPr>
          <p:pic>
            <p:nvPicPr>
              <p:cNvPr id="18139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9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70" name="Group 44"/>
            <p:cNvGrpSpPr>
              <a:grpSpLocks/>
            </p:cNvGrpSpPr>
            <p:nvPr/>
          </p:nvGrpSpPr>
          <p:grpSpPr bwMode="auto">
            <a:xfrm>
              <a:off x="1416137" y="5015535"/>
              <a:ext cx="568960" cy="481140"/>
              <a:chOff x="-44" y="1473"/>
              <a:chExt cx="981" cy="1105"/>
            </a:xfrm>
          </p:grpSpPr>
          <p:pic>
            <p:nvPicPr>
              <p:cNvPr id="18139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9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71" name="Group 44"/>
            <p:cNvGrpSpPr>
              <a:grpSpLocks/>
            </p:cNvGrpSpPr>
            <p:nvPr/>
          </p:nvGrpSpPr>
          <p:grpSpPr bwMode="auto">
            <a:xfrm>
              <a:off x="1944457" y="5046015"/>
              <a:ext cx="568960" cy="481140"/>
              <a:chOff x="-44" y="1473"/>
              <a:chExt cx="981" cy="1105"/>
            </a:xfrm>
          </p:grpSpPr>
          <p:pic>
            <p:nvPicPr>
              <p:cNvPr id="18139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9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2730" name="Line 21"/>
            <p:cNvSpPr>
              <a:spLocks noChangeShapeType="1"/>
            </p:cNvSpPr>
            <p:nvPr/>
          </p:nvSpPr>
          <p:spPr bwMode="auto">
            <a:xfrm>
              <a:off x="2490603" y="4762139"/>
              <a:ext cx="379600" cy="3049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31" name="Line 22"/>
            <p:cNvSpPr>
              <a:spLocks noChangeShapeType="1"/>
            </p:cNvSpPr>
            <p:nvPr/>
          </p:nvSpPr>
          <p:spPr bwMode="auto">
            <a:xfrm flipH="1">
              <a:off x="2721663" y="5256389"/>
              <a:ext cx="121032" cy="2926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32" name="Line 22"/>
            <p:cNvSpPr>
              <a:spLocks noChangeShapeType="1"/>
            </p:cNvSpPr>
            <p:nvPr/>
          </p:nvSpPr>
          <p:spPr bwMode="auto">
            <a:xfrm>
              <a:off x="3128771" y="5266225"/>
              <a:ext cx="71519" cy="29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33" name="Line 20"/>
            <p:cNvSpPr>
              <a:spLocks noChangeShapeType="1"/>
            </p:cNvSpPr>
            <p:nvPr/>
          </p:nvSpPr>
          <p:spPr bwMode="auto">
            <a:xfrm flipH="1">
              <a:off x="3024243" y="5148195"/>
              <a:ext cx="5556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81276" name="Group 44"/>
            <p:cNvGrpSpPr>
              <a:grpSpLocks/>
            </p:cNvGrpSpPr>
            <p:nvPr/>
          </p:nvGrpSpPr>
          <p:grpSpPr bwMode="auto">
            <a:xfrm>
              <a:off x="2349105" y="5419133"/>
              <a:ext cx="568960" cy="481140"/>
              <a:chOff x="-44" y="1473"/>
              <a:chExt cx="981" cy="1105"/>
            </a:xfrm>
          </p:grpSpPr>
          <p:pic>
            <p:nvPicPr>
              <p:cNvPr id="18139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9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77" name="Group 44"/>
            <p:cNvGrpSpPr>
              <a:grpSpLocks/>
            </p:cNvGrpSpPr>
            <p:nvPr/>
          </p:nvGrpSpPr>
          <p:grpSpPr bwMode="auto">
            <a:xfrm>
              <a:off x="2806305" y="5487451"/>
              <a:ext cx="568960" cy="481140"/>
              <a:chOff x="-44" y="1473"/>
              <a:chExt cx="981" cy="1105"/>
            </a:xfrm>
          </p:grpSpPr>
          <p:pic>
            <p:nvPicPr>
              <p:cNvPr id="181389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90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7273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6446" y="4602306"/>
              <a:ext cx="676678" cy="302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273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395" y="5017871"/>
              <a:ext cx="679428" cy="299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81280" name="Group 44"/>
            <p:cNvGrpSpPr>
              <a:grpSpLocks/>
            </p:cNvGrpSpPr>
            <p:nvPr/>
          </p:nvGrpSpPr>
          <p:grpSpPr bwMode="auto">
            <a:xfrm>
              <a:off x="3231974" y="4946169"/>
              <a:ext cx="568960" cy="481140"/>
              <a:chOff x="-44" y="1473"/>
              <a:chExt cx="981" cy="1105"/>
            </a:xfrm>
          </p:grpSpPr>
          <p:pic>
            <p:nvPicPr>
              <p:cNvPr id="18138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8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2739" name="Line 20"/>
            <p:cNvSpPr>
              <a:spLocks noChangeShapeType="1"/>
            </p:cNvSpPr>
            <p:nvPr/>
          </p:nvSpPr>
          <p:spPr bwMode="auto">
            <a:xfrm flipH="1">
              <a:off x="5684194" y="5022788"/>
              <a:ext cx="5556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40" name="Line 21"/>
            <p:cNvSpPr>
              <a:spLocks noChangeShapeType="1"/>
            </p:cNvSpPr>
            <p:nvPr/>
          </p:nvSpPr>
          <p:spPr bwMode="auto">
            <a:xfrm flipH="1">
              <a:off x="6072045" y="5069508"/>
              <a:ext cx="272323" cy="3147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41" name="Line 22"/>
            <p:cNvSpPr>
              <a:spLocks noChangeShapeType="1"/>
            </p:cNvSpPr>
            <p:nvPr/>
          </p:nvSpPr>
          <p:spPr bwMode="auto">
            <a:xfrm>
              <a:off x="6490155" y="5099015"/>
              <a:ext cx="74270" cy="29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81284" name="Group 44"/>
            <p:cNvGrpSpPr>
              <a:grpSpLocks/>
            </p:cNvGrpSpPr>
            <p:nvPr/>
          </p:nvGrpSpPr>
          <p:grpSpPr bwMode="auto">
            <a:xfrm>
              <a:off x="5376787" y="4836859"/>
              <a:ext cx="568960" cy="481140"/>
              <a:chOff x="-44" y="1473"/>
              <a:chExt cx="981" cy="1105"/>
            </a:xfrm>
          </p:grpSpPr>
          <p:pic>
            <p:nvPicPr>
              <p:cNvPr id="18138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8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85" name="Group 44"/>
            <p:cNvGrpSpPr>
              <a:grpSpLocks/>
            </p:cNvGrpSpPr>
            <p:nvPr/>
          </p:nvGrpSpPr>
          <p:grpSpPr bwMode="auto">
            <a:xfrm>
              <a:off x="5636042" y="5283549"/>
              <a:ext cx="568960" cy="481140"/>
              <a:chOff x="-44" y="1473"/>
              <a:chExt cx="981" cy="1105"/>
            </a:xfrm>
          </p:grpSpPr>
          <p:pic>
            <p:nvPicPr>
              <p:cNvPr id="18138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8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86" name="Group 44"/>
            <p:cNvGrpSpPr>
              <a:grpSpLocks/>
            </p:cNvGrpSpPr>
            <p:nvPr/>
          </p:nvGrpSpPr>
          <p:grpSpPr bwMode="auto">
            <a:xfrm>
              <a:off x="6164362" y="5314029"/>
              <a:ext cx="568960" cy="481140"/>
              <a:chOff x="-44" y="1473"/>
              <a:chExt cx="981" cy="1105"/>
            </a:xfrm>
          </p:grpSpPr>
          <p:pic>
            <p:nvPicPr>
              <p:cNvPr id="18138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8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2745" name="Line 20"/>
            <p:cNvSpPr>
              <a:spLocks noChangeShapeType="1"/>
            </p:cNvSpPr>
            <p:nvPr/>
          </p:nvSpPr>
          <p:spPr bwMode="auto">
            <a:xfrm flipH="1" flipV="1">
              <a:off x="4660925" y="5069508"/>
              <a:ext cx="605159" cy="312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46" name="Line 21"/>
            <p:cNvSpPr>
              <a:spLocks noChangeShapeType="1"/>
            </p:cNvSpPr>
            <p:nvPr/>
          </p:nvSpPr>
          <p:spPr bwMode="auto">
            <a:xfrm flipH="1">
              <a:off x="4196052" y="5022788"/>
              <a:ext cx="272323" cy="3147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2747" name="Line 22"/>
            <p:cNvSpPr>
              <a:spLocks noChangeShapeType="1"/>
            </p:cNvSpPr>
            <p:nvPr/>
          </p:nvSpPr>
          <p:spPr bwMode="auto">
            <a:xfrm>
              <a:off x="4614162" y="5052296"/>
              <a:ext cx="74270" cy="29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181290" name="Group 44"/>
            <p:cNvGrpSpPr>
              <a:grpSpLocks/>
            </p:cNvGrpSpPr>
            <p:nvPr/>
          </p:nvGrpSpPr>
          <p:grpSpPr bwMode="auto">
            <a:xfrm>
              <a:off x="4803973" y="5230996"/>
              <a:ext cx="568960" cy="481140"/>
              <a:chOff x="-44" y="1473"/>
              <a:chExt cx="981" cy="1105"/>
            </a:xfrm>
          </p:grpSpPr>
          <p:pic>
            <p:nvPicPr>
              <p:cNvPr id="181379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80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91" name="Group 44"/>
            <p:cNvGrpSpPr>
              <a:grpSpLocks/>
            </p:cNvGrpSpPr>
            <p:nvPr/>
          </p:nvGrpSpPr>
          <p:grpSpPr bwMode="auto">
            <a:xfrm>
              <a:off x="3759945" y="5236252"/>
              <a:ext cx="568960" cy="481140"/>
              <a:chOff x="-44" y="1473"/>
              <a:chExt cx="981" cy="1105"/>
            </a:xfrm>
          </p:grpSpPr>
          <p:pic>
            <p:nvPicPr>
              <p:cNvPr id="18137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7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1292" name="Group 44"/>
            <p:cNvGrpSpPr>
              <a:grpSpLocks/>
            </p:cNvGrpSpPr>
            <p:nvPr/>
          </p:nvGrpSpPr>
          <p:grpSpPr bwMode="auto">
            <a:xfrm>
              <a:off x="4288265" y="5266732"/>
              <a:ext cx="568960" cy="481140"/>
              <a:chOff x="-44" y="1473"/>
              <a:chExt cx="981" cy="1105"/>
            </a:xfrm>
          </p:grpSpPr>
          <p:pic>
            <p:nvPicPr>
              <p:cNvPr id="18137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7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727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0063" y="4823612"/>
              <a:ext cx="679430" cy="299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2752" name="Line 20"/>
            <p:cNvSpPr>
              <a:spLocks noChangeShapeType="1"/>
            </p:cNvSpPr>
            <p:nvPr/>
          </p:nvSpPr>
          <p:spPr bwMode="auto">
            <a:xfrm flipH="1">
              <a:off x="6520414" y="5101475"/>
              <a:ext cx="5556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7275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057" y="4870333"/>
              <a:ext cx="679430" cy="302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81296" name="Group 44"/>
            <p:cNvGrpSpPr>
              <a:grpSpLocks/>
            </p:cNvGrpSpPr>
            <p:nvPr/>
          </p:nvGrpSpPr>
          <p:grpSpPr bwMode="auto">
            <a:xfrm>
              <a:off x="6685325" y="4884156"/>
              <a:ext cx="568960" cy="481140"/>
              <a:chOff x="-44" y="1473"/>
              <a:chExt cx="981" cy="1105"/>
            </a:xfrm>
          </p:grpSpPr>
          <p:pic>
            <p:nvPicPr>
              <p:cNvPr id="18137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137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7275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241" y="3062997"/>
              <a:ext cx="935246" cy="415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81298" name="Group 906"/>
            <p:cNvGrpSpPr>
              <a:grpSpLocks/>
            </p:cNvGrpSpPr>
            <p:nvPr/>
          </p:nvGrpSpPr>
          <p:grpSpPr bwMode="auto">
            <a:xfrm>
              <a:off x="5140161" y="2111868"/>
              <a:ext cx="367260" cy="578780"/>
              <a:chOff x="4140" y="429"/>
              <a:chExt cx="1425" cy="2396"/>
            </a:xfrm>
          </p:grpSpPr>
          <p:sp>
            <p:nvSpPr>
              <p:cNvPr id="181341" name="Freeform 90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0" name="Rectangle 908"/>
              <p:cNvSpPr>
                <a:spLocks noChangeArrowheads="1"/>
              </p:cNvSpPr>
              <p:nvPr/>
            </p:nvSpPr>
            <p:spPr bwMode="auto">
              <a:xfrm>
                <a:off x="4202" y="427"/>
                <a:ext cx="1057" cy="229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43" name="Freeform 90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44" name="Freeform 91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3" name="Rectangle 911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46" name="Group 91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2829" name="AutoShape 913"/>
                <p:cNvSpPr>
                  <a:spLocks noChangeArrowheads="1"/>
                </p:cNvSpPr>
                <p:nvPr/>
              </p:nvSpPr>
              <p:spPr bwMode="auto">
                <a:xfrm>
                  <a:off x="610" y="2571"/>
                  <a:ext cx="733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830" name="AutoShape 914"/>
                <p:cNvSpPr>
                  <a:spLocks noChangeArrowheads="1"/>
                </p:cNvSpPr>
                <p:nvPr/>
              </p:nvSpPr>
              <p:spPr bwMode="auto">
                <a:xfrm>
                  <a:off x="624" y="2591"/>
                  <a:ext cx="706" cy="9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805" name="Rectangle 915"/>
              <p:cNvSpPr>
                <a:spLocks noChangeArrowheads="1"/>
              </p:cNvSpPr>
              <p:nvPr/>
            </p:nvSpPr>
            <p:spPr bwMode="auto">
              <a:xfrm>
                <a:off x="4223" y="1017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48" name="Group 91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2827" name="AutoShape 91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72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828" name="AutoShape 918"/>
                <p:cNvSpPr>
                  <a:spLocks noChangeArrowheads="1"/>
                </p:cNvSpPr>
                <p:nvPr/>
              </p:nvSpPr>
              <p:spPr bwMode="auto">
                <a:xfrm>
                  <a:off x="626" y="2582"/>
                  <a:ext cx="70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807" name="Rectangle 919"/>
              <p:cNvSpPr>
                <a:spLocks noChangeArrowheads="1"/>
              </p:cNvSpPr>
              <p:nvPr/>
            </p:nvSpPr>
            <p:spPr bwMode="auto">
              <a:xfrm>
                <a:off x="4212" y="1363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08" name="Rectangle 920"/>
              <p:cNvSpPr>
                <a:spLocks noChangeArrowheads="1"/>
              </p:cNvSpPr>
              <p:nvPr/>
            </p:nvSpPr>
            <p:spPr bwMode="auto">
              <a:xfrm>
                <a:off x="4223" y="1659"/>
                <a:ext cx="598" cy="4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51" name="Group 92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2825" name="AutoShape 922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3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826" name="AutoShape 923"/>
                <p:cNvSpPr>
                  <a:spLocks noChangeArrowheads="1"/>
                </p:cNvSpPr>
                <p:nvPr/>
              </p:nvSpPr>
              <p:spPr bwMode="auto">
                <a:xfrm>
                  <a:off x="628" y="2588"/>
                  <a:ext cx="745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181352" name="Freeform 92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1353" name="Group 92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2823" name="AutoShape 926"/>
                <p:cNvSpPr>
                  <a:spLocks noChangeArrowheads="1"/>
                </p:cNvSpPr>
                <p:nvPr/>
              </p:nvSpPr>
              <p:spPr bwMode="auto">
                <a:xfrm>
                  <a:off x="609" y="2564"/>
                  <a:ext cx="731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824" name="AutoShape 927"/>
                <p:cNvSpPr>
                  <a:spLocks noChangeArrowheads="1"/>
                </p:cNvSpPr>
                <p:nvPr/>
              </p:nvSpPr>
              <p:spPr bwMode="auto">
                <a:xfrm>
                  <a:off x="623" y="2584"/>
                  <a:ext cx="705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812" name="Rectangle 928"/>
              <p:cNvSpPr>
                <a:spLocks noChangeArrowheads="1"/>
              </p:cNvSpPr>
              <p:nvPr/>
            </p:nvSpPr>
            <p:spPr bwMode="auto">
              <a:xfrm>
                <a:off x="5248" y="427"/>
                <a:ext cx="75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55" name="Freeform 92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56" name="Freeform 93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5" name="Oval 931"/>
              <p:cNvSpPr>
                <a:spLocks noChangeArrowheads="1"/>
              </p:cNvSpPr>
              <p:nvPr/>
            </p:nvSpPr>
            <p:spPr bwMode="auto">
              <a:xfrm>
                <a:off x="5514" y="2616"/>
                <a:ext cx="53" cy="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58" name="Freeform 93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7" name="AutoShape 933"/>
              <p:cNvSpPr>
                <a:spLocks noChangeArrowheads="1"/>
              </p:cNvSpPr>
              <p:nvPr/>
            </p:nvSpPr>
            <p:spPr bwMode="auto">
              <a:xfrm>
                <a:off x="4138" y="2687"/>
                <a:ext cx="1206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18" name="AutoShape 934"/>
              <p:cNvSpPr>
                <a:spLocks noChangeArrowheads="1"/>
              </p:cNvSpPr>
              <p:nvPr/>
            </p:nvSpPr>
            <p:spPr bwMode="auto">
              <a:xfrm>
                <a:off x="4202" y="2717"/>
                <a:ext cx="1078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19" name="Oval 935"/>
              <p:cNvSpPr>
                <a:spLocks noChangeArrowheads="1"/>
              </p:cNvSpPr>
              <p:nvPr/>
            </p:nvSpPr>
            <p:spPr bwMode="auto">
              <a:xfrm>
                <a:off x="4308" y="2381"/>
                <a:ext cx="160" cy="15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20" name="Oval 936"/>
              <p:cNvSpPr>
                <a:spLocks noChangeArrowheads="1"/>
              </p:cNvSpPr>
              <p:nvPr/>
            </p:nvSpPr>
            <p:spPr bwMode="auto">
              <a:xfrm>
                <a:off x="4490" y="239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i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21" name="Oval 937"/>
              <p:cNvSpPr>
                <a:spLocks noChangeArrowheads="1"/>
              </p:cNvSpPr>
              <p:nvPr/>
            </p:nvSpPr>
            <p:spPr bwMode="auto">
              <a:xfrm>
                <a:off x="4661" y="2381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822" name="Rectangle 938"/>
              <p:cNvSpPr>
                <a:spLocks noChangeArrowheads="1"/>
              </p:cNvSpPr>
              <p:nvPr/>
            </p:nvSpPr>
            <p:spPr bwMode="auto">
              <a:xfrm>
                <a:off x="5066" y="1832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181299" name="Group 1108"/>
            <p:cNvGrpSpPr>
              <a:grpSpLocks/>
            </p:cNvGrpSpPr>
            <p:nvPr/>
          </p:nvGrpSpPr>
          <p:grpSpPr bwMode="auto">
            <a:xfrm>
              <a:off x="2802867" y="2278719"/>
              <a:ext cx="812691" cy="359377"/>
              <a:chOff x="2356" y="1300"/>
              <a:chExt cx="555" cy="194"/>
            </a:xfrm>
          </p:grpSpPr>
          <p:sp>
            <p:nvSpPr>
              <p:cNvPr id="181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1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24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1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81336" name="Group 1112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81339" name="Freeform 111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340" name="Freeform 111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95" name="Line 1115"/>
              <p:cNvSpPr>
                <a:spLocks noChangeShapeType="1"/>
              </p:cNvSpPr>
              <p:nvPr/>
            </p:nvSpPr>
            <p:spPr bwMode="auto">
              <a:xfrm>
                <a:off x="2364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72796" name="Line 1116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181300" name="Group 906"/>
            <p:cNvGrpSpPr>
              <a:grpSpLocks/>
            </p:cNvGrpSpPr>
            <p:nvPr/>
          </p:nvGrpSpPr>
          <p:grpSpPr bwMode="auto">
            <a:xfrm>
              <a:off x="5744506" y="2621620"/>
              <a:ext cx="367260" cy="578780"/>
              <a:chOff x="4140" y="429"/>
              <a:chExt cx="1425" cy="2396"/>
            </a:xfrm>
          </p:grpSpPr>
          <p:sp>
            <p:nvSpPr>
              <p:cNvPr id="181301" name="Freeform 90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0" name="Rectangle 908"/>
              <p:cNvSpPr>
                <a:spLocks noChangeArrowheads="1"/>
              </p:cNvSpPr>
              <p:nvPr/>
            </p:nvSpPr>
            <p:spPr bwMode="auto">
              <a:xfrm>
                <a:off x="4205" y="434"/>
                <a:ext cx="1046" cy="2280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03" name="Freeform 90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04" name="Freeform 91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3" name="Rectangle 911"/>
              <p:cNvSpPr>
                <a:spLocks noChangeArrowheads="1"/>
              </p:cNvSpPr>
              <p:nvPr/>
            </p:nvSpPr>
            <p:spPr bwMode="auto">
              <a:xfrm>
                <a:off x="4216" y="699"/>
                <a:ext cx="587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06" name="Group 91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2789" name="AutoShape 913"/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19" cy="1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790" name="AutoShape 914"/>
                <p:cNvSpPr>
                  <a:spLocks noChangeArrowheads="1"/>
                </p:cNvSpPr>
                <p:nvPr/>
              </p:nvSpPr>
              <p:spPr bwMode="auto">
                <a:xfrm>
                  <a:off x="628" y="2588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765" name="Rectangle 915"/>
              <p:cNvSpPr>
                <a:spLocks noChangeArrowheads="1"/>
              </p:cNvSpPr>
              <p:nvPr/>
            </p:nvSpPr>
            <p:spPr bwMode="auto">
              <a:xfrm>
                <a:off x="4226" y="1024"/>
                <a:ext cx="587" cy="4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08" name="Group 91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2787" name="AutoShape 917"/>
                <p:cNvSpPr>
                  <a:spLocks noChangeArrowheads="1"/>
                </p:cNvSpPr>
                <p:nvPr/>
              </p:nvSpPr>
              <p:spPr bwMode="auto">
                <a:xfrm>
                  <a:off x="617" y="2568"/>
                  <a:ext cx="719" cy="1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788" name="AutoShape 918"/>
                <p:cNvSpPr>
                  <a:spLocks noChangeArrowheads="1"/>
                </p:cNvSpPr>
                <p:nvPr/>
              </p:nvSpPr>
              <p:spPr bwMode="auto">
                <a:xfrm>
                  <a:off x="630" y="2589"/>
                  <a:ext cx="693" cy="13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767" name="Rectangle 919"/>
              <p:cNvSpPr>
                <a:spLocks noChangeArrowheads="1"/>
              </p:cNvSpPr>
              <p:nvPr/>
            </p:nvSpPr>
            <p:spPr bwMode="auto">
              <a:xfrm>
                <a:off x="4216" y="1360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68" name="Rectangle 920"/>
              <p:cNvSpPr>
                <a:spLocks noChangeArrowheads="1"/>
              </p:cNvSpPr>
              <p:nvPr/>
            </p:nvSpPr>
            <p:spPr bwMode="auto">
              <a:xfrm>
                <a:off x="4226" y="1656"/>
                <a:ext cx="598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81311" name="Group 92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2785" name="AutoShape 922"/>
                <p:cNvSpPr>
                  <a:spLocks noChangeArrowheads="1"/>
                </p:cNvSpPr>
                <p:nvPr/>
              </p:nvSpPr>
              <p:spPr bwMode="auto">
                <a:xfrm>
                  <a:off x="618" y="2604"/>
                  <a:ext cx="718" cy="1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786" name="AutoShape 923"/>
                <p:cNvSpPr>
                  <a:spLocks noChangeArrowheads="1"/>
                </p:cNvSpPr>
                <p:nvPr/>
              </p:nvSpPr>
              <p:spPr bwMode="auto">
                <a:xfrm>
                  <a:off x="632" y="2622"/>
                  <a:ext cx="691" cy="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181312" name="Freeform 92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1313" name="Group 92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2783" name="AutoShape 92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678" cy="1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72784" name="AutoShape 927"/>
                <p:cNvSpPr>
                  <a:spLocks noChangeArrowheads="1"/>
                </p:cNvSpPr>
                <p:nvPr/>
              </p:nvSpPr>
              <p:spPr bwMode="auto">
                <a:xfrm>
                  <a:off x="627" y="2591"/>
                  <a:ext cx="651" cy="13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772" name="Rectangle 928"/>
              <p:cNvSpPr>
                <a:spLocks noChangeArrowheads="1"/>
              </p:cNvSpPr>
              <p:nvPr/>
            </p:nvSpPr>
            <p:spPr bwMode="auto">
              <a:xfrm>
                <a:off x="5251" y="434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15" name="Freeform 92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16" name="Freeform 93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5" name="Oval 93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3" cy="92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1318" name="Freeform 93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7" name="AutoShape 933"/>
              <p:cNvSpPr>
                <a:spLocks noChangeArrowheads="1"/>
              </p:cNvSpPr>
              <p:nvPr/>
            </p:nvSpPr>
            <p:spPr bwMode="auto">
              <a:xfrm>
                <a:off x="4141" y="2684"/>
                <a:ext cx="1195" cy="14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78" name="AutoShape 934"/>
              <p:cNvSpPr>
                <a:spLocks noChangeArrowheads="1"/>
              </p:cNvSpPr>
              <p:nvPr/>
            </p:nvSpPr>
            <p:spPr bwMode="auto">
              <a:xfrm>
                <a:off x="4205" y="2714"/>
                <a:ext cx="1067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79" name="Oval 935"/>
              <p:cNvSpPr>
                <a:spLocks noChangeArrowheads="1"/>
              </p:cNvSpPr>
              <p:nvPr/>
            </p:nvSpPr>
            <p:spPr bwMode="auto">
              <a:xfrm>
                <a:off x="4312" y="2389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80" name="Oval 936"/>
              <p:cNvSpPr>
                <a:spLocks noChangeArrowheads="1"/>
              </p:cNvSpPr>
              <p:nvPr/>
            </p:nvSpPr>
            <p:spPr bwMode="auto">
              <a:xfrm>
                <a:off x="4482" y="2389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i="0">
                  <a:solidFill>
                    <a:srgbClr val="FF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81" name="Oval 937"/>
              <p:cNvSpPr>
                <a:spLocks noChangeArrowheads="1"/>
              </p:cNvSpPr>
              <p:nvPr/>
            </p:nvSpPr>
            <p:spPr bwMode="auto">
              <a:xfrm>
                <a:off x="4664" y="2378"/>
                <a:ext cx="149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782" name="Rectangle 938"/>
              <p:cNvSpPr>
                <a:spLocks noChangeArrowheads="1"/>
              </p:cNvSpPr>
              <p:nvPr/>
            </p:nvSpPr>
            <p:spPr bwMode="auto">
              <a:xfrm>
                <a:off x="5059" y="1839"/>
                <a:ext cx="85" cy="763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</p:grpSp>
      <p:sp>
        <p:nvSpPr>
          <p:cNvPr id="7270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3AB1C927-6962-4965-9ADF-1EA7AF78BAD4}" type="slidenum">
              <a:rPr lang="en-US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72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VLANs: motivation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8413" y="1365250"/>
            <a:ext cx="3911600" cy="389572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 smtClean="0">
                <a:solidFill>
                  <a:srgbClr val="000099"/>
                </a:solidFill>
                <a:ea typeface="ＭＳ Ｐゴシック" charset="0"/>
                <a:cs typeface="+mn-cs"/>
              </a:rPr>
              <a:t>consider</a:t>
            </a:r>
            <a:r>
              <a:rPr lang="en-US" i="1" dirty="0" smtClean="0">
                <a:ea typeface="ＭＳ Ｐゴシック" charset="0"/>
                <a:cs typeface="+mn-cs"/>
              </a:rPr>
              <a:t>:</a:t>
            </a:r>
            <a:endParaRPr lang="en-US" i="1" dirty="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CS user moves office to EE, but wants connect to CS switch?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 dirty="0">
                <a:ea typeface="ＭＳ Ｐゴシック" charset="0"/>
                <a:cs typeface="+mn-cs"/>
              </a:rPr>
              <a:t>single broadcast domain: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all layer-2 broadcast traffic (ARP, </a:t>
            </a:r>
            <a:r>
              <a:rPr lang="en-US" dirty="0" smtClean="0">
                <a:ea typeface="ＭＳ Ｐゴシック" charset="0"/>
              </a:rPr>
              <a:t>DHCP, unknown location of destination MAC address) must cross </a:t>
            </a:r>
            <a:r>
              <a:rPr lang="en-US" dirty="0">
                <a:ea typeface="ＭＳ Ｐゴシック" charset="0"/>
              </a:rPr>
              <a:t>entire LAN </a:t>
            </a:r>
            <a:endParaRPr lang="en-US" dirty="0" smtClean="0">
              <a:ea typeface="ＭＳ Ｐゴシック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>
                <a:ea typeface="ＭＳ Ｐゴシック" charset="0"/>
              </a:rPr>
              <a:t>security</a:t>
            </a:r>
            <a:r>
              <a:rPr lang="en-US" dirty="0">
                <a:ea typeface="ＭＳ Ｐゴシック" charset="0"/>
              </a:rPr>
              <a:t>/privacy, efficiency </a:t>
            </a:r>
            <a:r>
              <a:rPr lang="en-US" dirty="0" smtClean="0">
                <a:ea typeface="ＭＳ Ｐゴシック" charset="0"/>
              </a:rPr>
              <a:t>issues</a:t>
            </a: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endParaRPr lang="en-US" sz="2400" dirty="0">
              <a:ea typeface="ＭＳ Ｐゴシック" charset="0"/>
              <a:cs typeface="+mn-cs"/>
            </a:endParaRPr>
          </a:p>
        </p:txBody>
      </p:sp>
      <p:sp>
        <p:nvSpPr>
          <p:cNvPr id="72711" name="Text Box 86"/>
          <p:cNvSpPr txBox="1">
            <a:spLocks noChangeArrowheads="1"/>
          </p:cNvSpPr>
          <p:nvPr/>
        </p:nvSpPr>
        <p:spPr bwMode="auto">
          <a:xfrm>
            <a:off x="346075" y="3976688"/>
            <a:ext cx="1019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Computer </a:t>
            </a:r>
          </a:p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Science</a:t>
            </a: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12" name="Text Box 87"/>
          <p:cNvSpPr txBox="1">
            <a:spLocks noChangeArrowheads="1"/>
          </p:cNvSpPr>
          <p:nvPr/>
        </p:nvSpPr>
        <p:spPr bwMode="auto">
          <a:xfrm>
            <a:off x="2009775" y="4227513"/>
            <a:ext cx="1141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Electrical</a:t>
            </a:r>
          </a:p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Engineering</a:t>
            </a: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13" name="Text Box 88"/>
          <p:cNvSpPr txBox="1">
            <a:spLocks noChangeArrowheads="1"/>
          </p:cNvSpPr>
          <p:nvPr/>
        </p:nvSpPr>
        <p:spPr bwMode="auto">
          <a:xfrm>
            <a:off x="3500438" y="4068763"/>
            <a:ext cx="1139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Computer</a:t>
            </a:r>
          </a:p>
          <a:p>
            <a:pPr>
              <a:defRPr/>
            </a:pPr>
            <a:r>
              <a:rPr lang="en-US" sz="1400" i="0" smtClean="0">
                <a:solidFill>
                  <a:srgbClr val="000000"/>
                </a:solidFill>
                <a:latin typeface="Arial" charset="0"/>
                <a:cs typeface="Arial" charset="0"/>
              </a:rPr>
              <a:t>Engineering</a:t>
            </a: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81257" name="Picture 23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950" y="906463"/>
            <a:ext cx="41132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960" y="3041640"/>
              <a:ext cx="4547160" cy="1505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600" y="3032280"/>
                <a:ext cx="4565880" cy="1523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600"/>
    </mc:Choice>
    <mc:Fallback>
      <p:transition spd="slow" advTm="41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B11AFB19-378A-4344-804E-E668C6B8EFA8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3732" name="Rectangle 213"/>
          <p:cNvSpPr>
            <a:spLocks noChangeArrowheads="1"/>
          </p:cNvSpPr>
          <p:nvPr/>
        </p:nvSpPr>
        <p:spPr bwMode="auto">
          <a:xfrm>
            <a:off x="7543800" y="210502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3736" name="Rectangle 212"/>
          <p:cNvSpPr>
            <a:spLocks noChangeArrowheads="1"/>
          </p:cNvSpPr>
          <p:nvPr/>
        </p:nvSpPr>
        <p:spPr bwMode="auto">
          <a:xfrm>
            <a:off x="5470525" y="188912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3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VLANs</a:t>
            </a:r>
          </a:p>
        </p:txBody>
      </p:sp>
      <p:sp>
        <p:nvSpPr>
          <p:cNvPr id="73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7338" y="355600"/>
            <a:ext cx="4926012" cy="1625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smtClean="0">
                <a:solidFill>
                  <a:srgbClr val="CC0000"/>
                </a:solidFill>
              </a:rPr>
              <a:t>port-based VLAN: </a:t>
            </a:r>
            <a:r>
              <a:rPr lang="en-US" sz="2400" smtClean="0"/>
              <a:t>switch ports grouped (by switch management software) so that </a:t>
            </a:r>
            <a:r>
              <a:rPr lang="en-US" sz="2400" i="1" smtClean="0">
                <a:solidFill>
                  <a:srgbClr val="CC0000"/>
                </a:solidFill>
              </a:rPr>
              <a:t>single</a:t>
            </a:r>
            <a:r>
              <a:rPr lang="en-US" sz="2400" smtClean="0">
                <a:solidFill>
                  <a:srgbClr val="CC0000"/>
                </a:solidFill>
              </a:rPr>
              <a:t> </a:t>
            </a:r>
            <a:r>
              <a:rPr lang="en-US" sz="2400" smtClean="0"/>
              <a:t>physical switch ……</a:t>
            </a:r>
          </a:p>
          <a:p>
            <a:endParaRPr lang="en-US" sz="2000" smtClean="0"/>
          </a:p>
        </p:txBody>
      </p:sp>
      <p:sp>
        <p:nvSpPr>
          <p:cNvPr id="73739" name="Text Box 85"/>
          <p:cNvSpPr txBox="1">
            <a:spLocks noChangeArrowheads="1"/>
          </p:cNvSpPr>
          <p:nvPr/>
        </p:nvSpPr>
        <p:spPr bwMode="auto">
          <a:xfrm>
            <a:off x="681038" y="2265363"/>
            <a:ext cx="2944812" cy="24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200" i="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switch(</a:t>
            </a:r>
            <a:r>
              <a:rPr lang="en-US" sz="2200" i="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es</a:t>
            </a:r>
            <a:r>
              <a:rPr lang="en-US" sz="2200" i="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 supporting VLAN capabilities can be configured to define multiple </a:t>
            </a:r>
            <a:r>
              <a:rPr lang="en-US" sz="2200" b="1" u="sng" dirty="0" smtClean="0">
                <a:solidFill>
                  <a:srgbClr val="CC0000"/>
                </a:solidFill>
                <a:latin typeface="Arial" charset="0"/>
                <a:cs typeface="Arial" charset="0"/>
              </a:rPr>
              <a:t>virtual</a:t>
            </a:r>
            <a:r>
              <a:rPr lang="en-US" sz="2200" i="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2200" i="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LANS over single physical LAN infrastructure.</a:t>
            </a:r>
          </a:p>
        </p:txBody>
      </p:sp>
      <p:sp>
        <p:nvSpPr>
          <p:cNvPr id="73740" name="Rectangle 86"/>
          <p:cNvSpPr>
            <a:spLocks noChangeArrowheads="1"/>
          </p:cNvSpPr>
          <p:nvPr/>
        </p:nvSpPr>
        <p:spPr bwMode="auto">
          <a:xfrm>
            <a:off x="482600" y="1919288"/>
            <a:ext cx="3216275" cy="28130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3741" name="Text Box 87"/>
          <p:cNvSpPr txBox="1">
            <a:spLocks noChangeArrowheads="1"/>
          </p:cNvSpPr>
          <p:nvPr/>
        </p:nvSpPr>
        <p:spPr bwMode="auto">
          <a:xfrm>
            <a:off x="642938" y="1543050"/>
            <a:ext cx="1836737" cy="708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smtClean="0">
                <a:solidFill>
                  <a:srgbClr val="CC0000"/>
                </a:solidFill>
                <a:latin typeface="Arial" charset="0"/>
                <a:cs typeface="Arial" charset="0"/>
              </a:rPr>
              <a:t>Virtual Local </a:t>
            </a:r>
          </a:p>
          <a:p>
            <a:pPr>
              <a:defRPr/>
            </a:pPr>
            <a:r>
              <a:rPr lang="en-US" sz="2000" b="1" smtClean="0">
                <a:solidFill>
                  <a:srgbClr val="CC0000"/>
                </a:solidFill>
                <a:latin typeface="Arial" charset="0"/>
                <a:cs typeface="Arial" charset="0"/>
              </a:rPr>
              <a:t>Area Network</a:t>
            </a:r>
          </a:p>
        </p:txBody>
      </p:sp>
      <p:sp>
        <p:nvSpPr>
          <p:cNvPr id="182282" name="Rectangle 80"/>
          <p:cNvSpPr>
            <a:spLocks noChangeArrowheads="1"/>
          </p:cNvSpPr>
          <p:nvPr/>
        </p:nvSpPr>
        <p:spPr bwMode="auto">
          <a:xfrm>
            <a:off x="5462588" y="209867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83" name="Rectangle 77"/>
          <p:cNvSpPr>
            <a:spLocks noChangeArrowheads="1"/>
          </p:cNvSpPr>
          <p:nvPr/>
        </p:nvSpPr>
        <p:spPr bwMode="auto">
          <a:xfrm>
            <a:off x="7534275" y="187960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84" name="Rectangle 76"/>
          <p:cNvSpPr>
            <a:spLocks noChangeArrowheads="1"/>
          </p:cNvSpPr>
          <p:nvPr/>
        </p:nvSpPr>
        <p:spPr bwMode="auto">
          <a:xfrm>
            <a:off x="6643688" y="188436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85" name="Rectangle 75"/>
          <p:cNvSpPr>
            <a:spLocks noChangeArrowheads="1"/>
          </p:cNvSpPr>
          <p:nvPr/>
        </p:nvSpPr>
        <p:spPr bwMode="auto">
          <a:xfrm>
            <a:off x="5748338" y="188436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86" name="Rectangle 2"/>
          <p:cNvSpPr>
            <a:spLocks noChangeArrowheads="1"/>
          </p:cNvSpPr>
          <p:nvPr/>
        </p:nvSpPr>
        <p:spPr bwMode="auto">
          <a:xfrm>
            <a:off x="5462588" y="187642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87" name="Line 3"/>
          <p:cNvSpPr>
            <a:spLocks noChangeShapeType="1"/>
          </p:cNvSpPr>
          <p:nvPr/>
        </p:nvSpPr>
        <p:spPr bwMode="auto">
          <a:xfrm>
            <a:off x="5464175" y="209232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88" name="Text Box 6"/>
          <p:cNvSpPr txBox="1">
            <a:spLocks noChangeArrowheads="1"/>
          </p:cNvSpPr>
          <p:nvPr/>
        </p:nvSpPr>
        <p:spPr bwMode="auto">
          <a:xfrm>
            <a:off x="5380038" y="183515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82289" name="Line 7"/>
          <p:cNvSpPr>
            <a:spLocks noChangeShapeType="1"/>
          </p:cNvSpPr>
          <p:nvPr/>
        </p:nvSpPr>
        <p:spPr bwMode="auto">
          <a:xfrm>
            <a:off x="66436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0" name="AutoShape 8"/>
          <p:cNvSpPr>
            <a:spLocks noChangeArrowheads="1"/>
          </p:cNvSpPr>
          <p:nvPr/>
        </p:nvSpPr>
        <p:spPr bwMode="auto">
          <a:xfrm>
            <a:off x="5434013" y="161766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91" name="Freeform 9"/>
          <p:cNvSpPr>
            <a:spLocks/>
          </p:cNvSpPr>
          <p:nvPr/>
        </p:nvSpPr>
        <p:spPr bwMode="auto">
          <a:xfrm>
            <a:off x="7837488" y="162083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2" name="Freeform 10"/>
          <p:cNvSpPr>
            <a:spLocks/>
          </p:cNvSpPr>
          <p:nvPr/>
        </p:nvSpPr>
        <p:spPr bwMode="auto">
          <a:xfrm>
            <a:off x="5835650" y="166528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3" name="Freeform 11"/>
          <p:cNvSpPr>
            <a:spLocks/>
          </p:cNvSpPr>
          <p:nvPr/>
        </p:nvSpPr>
        <p:spPr bwMode="auto">
          <a:xfrm>
            <a:off x="6308725" y="166528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4" name="Line 17"/>
          <p:cNvSpPr>
            <a:spLocks noChangeShapeType="1"/>
          </p:cNvSpPr>
          <p:nvPr/>
        </p:nvSpPr>
        <p:spPr bwMode="auto">
          <a:xfrm>
            <a:off x="72437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5" name="Line 18"/>
          <p:cNvSpPr>
            <a:spLocks noChangeShapeType="1"/>
          </p:cNvSpPr>
          <p:nvPr/>
        </p:nvSpPr>
        <p:spPr bwMode="auto">
          <a:xfrm>
            <a:off x="60436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6" name="Line 21"/>
          <p:cNvSpPr>
            <a:spLocks noChangeShapeType="1"/>
          </p:cNvSpPr>
          <p:nvPr/>
        </p:nvSpPr>
        <p:spPr bwMode="auto">
          <a:xfrm>
            <a:off x="5753100" y="18780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7" name="Line 22"/>
          <p:cNvSpPr>
            <a:spLocks noChangeShapeType="1"/>
          </p:cNvSpPr>
          <p:nvPr/>
        </p:nvSpPr>
        <p:spPr bwMode="auto">
          <a:xfrm>
            <a:off x="546258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8" name="Line 23"/>
          <p:cNvSpPr>
            <a:spLocks noChangeShapeType="1"/>
          </p:cNvSpPr>
          <p:nvPr/>
        </p:nvSpPr>
        <p:spPr bwMode="auto">
          <a:xfrm>
            <a:off x="6324600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9" name="Line 24"/>
          <p:cNvSpPr>
            <a:spLocks noChangeShapeType="1"/>
          </p:cNvSpPr>
          <p:nvPr/>
        </p:nvSpPr>
        <p:spPr bwMode="auto">
          <a:xfrm>
            <a:off x="69484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00" name="Line 25"/>
          <p:cNvSpPr>
            <a:spLocks noChangeShapeType="1"/>
          </p:cNvSpPr>
          <p:nvPr/>
        </p:nvSpPr>
        <p:spPr bwMode="auto">
          <a:xfrm>
            <a:off x="7539038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01" name="Text Box 26"/>
          <p:cNvSpPr txBox="1">
            <a:spLocks noChangeArrowheads="1"/>
          </p:cNvSpPr>
          <p:nvPr/>
        </p:nvSpPr>
        <p:spPr bwMode="auto">
          <a:xfrm>
            <a:off x="6261100" y="204470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8</a:t>
            </a:r>
          </a:p>
        </p:txBody>
      </p:sp>
      <p:sp>
        <p:nvSpPr>
          <p:cNvPr id="182302" name="Text Box 27"/>
          <p:cNvSpPr txBox="1">
            <a:spLocks noChangeArrowheads="1"/>
          </p:cNvSpPr>
          <p:nvPr/>
        </p:nvSpPr>
        <p:spPr bwMode="auto">
          <a:xfrm>
            <a:off x="6580188" y="183038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9</a:t>
            </a:r>
          </a:p>
        </p:txBody>
      </p:sp>
      <p:sp>
        <p:nvSpPr>
          <p:cNvPr id="182303" name="Text Box 28"/>
          <p:cNvSpPr txBox="1">
            <a:spLocks noChangeArrowheads="1"/>
          </p:cNvSpPr>
          <p:nvPr/>
        </p:nvSpPr>
        <p:spPr bwMode="auto">
          <a:xfrm>
            <a:off x="7456488" y="2049463"/>
            <a:ext cx="298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16</a:t>
            </a:r>
          </a:p>
        </p:txBody>
      </p:sp>
      <p:sp>
        <p:nvSpPr>
          <p:cNvPr id="182304" name="Text Box 29"/>
          <p:cNvSpPr txBox="1">
            <a:spLocks noChangeArrowheads="1"/>
          </p:cNvSpPr>
          <p:nvPr/>
        </p:nvSpPr>
        <p:spPr bwMode="auto">
          <a:xfrm>
            <a:off x="6561138" y="2049463"/>
            <a:ext cx="298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10</a:t>
            </a:r>
          </a:p>
        </p:txBody>
      </p:sp>
      <p:sp>
        <p:nvSpPr>
          <p:cNvPr id="182305" name="Text Box 30"/>
          <p:cNvSpPr txBox="1">
            <a:spLocks noChangeArrowheads="1"/>
          </p:cNvSpPr>
          <p:nvPr/>
        </p:nvSpPr>
        <p:spPr bwMode="auto">
          <a:xfrm>
            <a:off x="5389563" y="2035175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82306" name="Text Box 57"/>
          <p:cNvSpPr txBox="1">
            <a:spLocks noChangeArrowheads="1"/>
          </p:cNvSpPr>
          <p:nvPr/>
        </p:nvSpPr>
        <p:spPr bwMode="auto">
          <a:xfrm>
            <a:off x="6256338" y="183038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7</a:t>
            </a:r>
          </a:p>
        </p:txBody>
      </p:sp>
      <p:sp>
        <p:nvSpPr>
          <p:cNvPr id="182307" name="Line 61"/>
          <p:cNvSpPr>
            <a:spLocks noChangeShapeType="1"/>
          </p:cNvSpPr>
          <p:nvPr/>
        </p:nvSpPr>
        <p:spPr bwMode="auto">
          <a:xfrm flipH="1">
            <a:off x="4702175" y="2211388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08" name="Line 62"/>
          <p:cNvSpPr>
            <a:spLocks noChangeShapeType="1"/>
          </p:cNvSpPr>
          <p:nvPr/>
        </p:nvSpPr>
        <p:spPr bwMode="auto">
          <a:xfrm flipH="1">
            <a:off x="5087938" y="221138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09" name="Line 63"/>
          <p:cNvSpPr>
            <a:spLocks noChangeShapeType="1"/>
          </p:cNvSpPr>
          <p:nvPr/>
        </p:nvSpPr>
        <p:spPr bwMode="auto">
          <a:xfrm flipH="1">
            <a:off x="5807075" y="222726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10" name="Text Box 64"/>
          <p:cNvSpPr txBox="1">
            <a:spLocks noChangeArrowheads="1"/>
          </p:cNvSpPr>
          <p:nvPr/>
        </p:nvSpPr>
        <p:spPr bwMode="auto">
          <a:xfrm>
            <a:off x="7527925" y="2589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sp>
        <p:nvSpPr>
          <p:cNvPr id="182311" name="Line 69"/>
          <p:cNvSpPr>
            <a:spLocks noChangeShapeType="1"/>
          </p:cNvSpPr>
          <p:nvPr/>
        </p:nvSpPr>
        <p:spPr bwMode="auto">
          <a:xfrm>
            <a:off x="6815138" y="221456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12" name="Line 70"/>
          <p:cNvSpPr>
            <a:spLocks noChangeShapeType="1"/>
          </p:cNvSpPr>
          <p:nvPr/>
        </p:nvSpPr>
        <p:spPr bwMode="auto">
          <a:xfrm>
            <a:off x="6805613" y="201295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13" name="Line 71"/>
          <p:cNvSpPr>
            <a:spLocks noChangeShapeType="1"/>
          </p:cNvSpPr>
          <p:nvPr/>
        </p:nvSpPr>
        <p:spPr bwMode="auto">
          <a:xfrm>
            <a:off x="7661275" y="195738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314" name="Text Box 72"/>
          <p:cNvSpPr txBox="1">
            <a:spLocks noChangeArrowheads="1"/>
          </p:cNvSpPr>
          <p:nvPr/>
        </p:nvSpPr>
        <p:spPr bwMode="auto">
          <a:xfrm>
            <a:off x="4692650" y="3132138"/>
            <a:ext cx="165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Electrical Engineering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1-8)</a:t>
            </a:r>
          </a:p>
        </p:txBody>
      </p:sp>
      <p:sp>
        <p:nvSpPr>
          <p:cNvPr id="182315" name="Text Box 73"/>
          <p:cNvSpPr txBox="1">
            <a:spLocks noChangeArrowheads="1"/>
          </p:cNvSpPr>
          <p:nvPr/>
        </p:nvSpPr>
        <p:spPr bwMode="auto">
          <a:xfrm>
            <a:off x="6854825" y="3119438"/>
            <a:ext cx="1433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Computer Science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9-15)</a:t>
            </a:r>
          </a:p>
        </p:txBody>
      </p:sp>
      <p:sp>
        <p:nvSpPr>
          <p:cNvPr id="182316" name="Text Box 74"/>
          <p:cNvSpPr txBox="1">
            <a:spLocks noChangeArrowheads="1"/>
          </p:cNvSpPr>
          <p:nvPr/>
        </p:nvSpPr>
        <p:spPr bwMode="auto">
          <a:xfrm>
            <a:off x="7451725" y="1825625"/>
            <a:ext cx="2984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15</a:t>
            </a:r>
          </a:p>
        </p:txBody>
      </p:sp>
      <p:sp>
        <p:nvSpPr>
          <p:cNvPr id="182317" name="Oval 81"/>
          <p:cNvSpPr>
            <a:spLocks noChangeArrowheads="1"/>
          </p:cNvSpPr>
          <p:nvPr/>
        </p:nvSpPr>
        <p:spPr bwMode="auto">
          <a:xfrm>
            <a:off x="5578475" y="2190750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18" name="Oval 82"/>
          <p:cNvSpPr>
            <a:spLocks noChangeArrowheads="1"/>
          </p:cNvSpPr>
          <p:nvPr/>
        </p:nvSpPr>
        <p:spPr bwMode="auto">
          <a:xfrm>
            <a:off x="5870575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19" name="Oval 83"/>
          <p:cNvSpPr>
            <a:spLocks noChangeArrowheads="1"/>
          </p:cNvSpPr>
          <p:nvPr/>
        </p:nvSpPr>
        <p:spPr bwMode="auto">
          <a:xfrm>
            <a:off x="6457950" y="21923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20" name="Oval 84"/>
          <p:cNvSpPr>
            <a:spLocks noChangeArrowheads="1"/>
          </p:cNvSpPr>
          <p:nvPr/>
        </p:nvSpPr>
        <p:spPr bwMode="auto">
          <a:xfrm>
            <a:off x="678973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21" name="Oval 85"/>
          <p:cNvSpPr>
            <a:spLocks noChangeArrowheads="1"/>
          </p:cNvSpPr>
          <p:nvPr/>
        </p:nvSpPr>
        <p:spPr bwMode="auto">
          <a:xfrm>
            <a:off x="6777038" y="19748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22" name="Oval 86"/>
          <p:cNvSpPr>
            <a:spLocks noChangeArrowheads="1"/>
          </p:cNvSpPr>
          <p:nvPr/>
        </p:nvSpPr>
        <p:spPr bwMode="auto">
          <a:xfrm>
            <a:off x="7651750" y="19716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323" name="Text Box 45"/>
          <p:cNvSpPr txBox="1">
            <a:spLocks noChangeArrowheads="1"/>
          </p:cNvSpPr>
          <p:nvPr/>
        </p:nvSpPr>
        <p:spPr bwMode="auto">
          <a:xfrm>
            <a:off x="5241925" y="25558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grpSp>
        <p:nvGrpSpPr>
          <p:cNvPr id="182324" name="Group 44"/>
          <p:cNvGrpSpPr>
            <a:grpSpLocks/>
          </p:cNvGrpSpPr>
          <p:nvPr/>
        </p:nvGrpSpPr>
        <p:grpSpPr bwMode="auto">
          <a:xfrm>
            <a:off x="4165600" y="2397125"/>
            <a:ext cx="609600" cy="558800"/>
            <a:chOff x="-44" y="1473"/>
            <a:chExt cx="981" cy="1105"/>
          </a:xfrm>
        </p:grpSpPr>
        <p:pic>
          <p:nvPicPr>
            <p:cNvPr id="18241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1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25" name="Group 44"/>
          <p:cNvGrpSpPr>
            <a:grpSpLocks/>
          </p:cNvGrpSpPr>
          <p:nvPr/>
        </p:nvGrpSpPr>
        <p:grpSpPr bwMode="auto">
          <a:xfrm>
            <a:off x="4694238" y="2489200"/>
            <a:ext cx="609600" cy="558800"/>
            <a:chOff x="-44" y="1473"/>
            <a:chExt cx="981" cy="1105"/>
          </a:xfrm>
        </p:grpSpPr>
        <p:pic>
          <p:nvPicPr>
            <p:cNvPr id="182412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13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26" name="Group 44"/>
          <p:cNvGrpSpPr>
            <a:grpSpLocks/>
          </p:cNvGrpSpPr>
          <p:nvPr/>
        </p:nvGrpSpPr>
        <p:grpSpPr bwMode="auto">
          <a:xfrm>
            <a:off x="5414963" y="2509838"/>
            <a:ext cx="609600" cy="558800"/>
            <a:chOff x="-44" y="1473"/>
            <a:chExt cx="981" cy="1105"/>
          </a:xfrm>
        </p:grpSpPr>
        <p:pic>
          <p:nvPicPr>
            <p:cNvPr id="182410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11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27" name="Group 44"/>
          <p:cNvGrpSpPr>
            <a:grpSpLocks/>
          </p:cNvGrpSpPr>
          <p:nvPr/>
        </p:nvGrpSpPr>
        <p:grpSpPr bwMode="auto">
          <a:xfrm>
            <a:off x="6430963" y="2530475"/>
            <a:ext cx="609600" cy="558800"/>
            <a:chOff x="-44" y="1473"/>
            <a:chExt cx="981" cy="1105"/>
          </a:xfrm>
        </p:grpSpPr>
        <p:pic>
          <p:nvPicPr>
            <p:cNvPr id="18240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09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28" name="Group 44"/>
          <p:cNvGrpSpPr>
            <a:grpSpLocks/>
          </p:cNvGrpSpPr>
          <p:nvPr/>
        </p:nvGrpSpPr>
        <p:grpSpPr bwMode="auto">
          <a:xfrm>
            <a:off x="6938963" y="2540000"/>
            <a:ext cx="609600" cy="558800"/>
            <a:chOff x="-44" y="1473"/>
            <a:chExt cx="981" cy="1105"/>
          </a:xfrm>
        </p:grpSpPr>
        <p:pic>
          <p:nvPicPr>
            <p:cNvPr id="18240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0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29" name="Group 44"/>
          <p:cNvGrpSpPr>
            <a:grpSpLocks/>
          </p:cNvGrpSpPr>
          <p:nvPr/>
        </p:nvGrpSpPr>
        <p:grpSpPr bwMode="auto">
          <a:xfrm>
            <a:off x="7802563" y="2357438"/>
            <a:ext cx="609600" cy="558800"/>
            <a:chOff x="-44" y="1473"/>
            <a:chExt cx="981" cy="1105"/>
          </a:xfrm>
        </p:grpSpPr>
        <p:pic>
          <p:nvPicPr>
            <p:cNvPr id="18240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40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902075" y="3695700"/>
            <a:ext cx="5334000" cy="2593975"/>
            <a:chOff x="3902075" y="3695700"/>
            <a:chExt cx="5334289" cy="2593975"/>
          </a:xfrm>
        </p:grpSpPr>
        <p:sp>
          <p:nvSpPr>
            <p:cNvPr id="182332" name="Cloud"/>
            <p:cNvSpPr>
              <a:spLocks noChangeAspect="1" noEditPoints="1" noChangeArrowheads="1"/>
            </p:cNvSpPr>
            <p:nvPr/>
          </p:nvSpPr>
          <p:spPr bwMode="auto">
            <a:xfrm>
              <a:off x="4560888" y="4090988"/>
              <a:ext cx="4516437" cy="121443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4" name="Rectangle 263"/>
            <p:cNvSpPr>
              <a:spLocks noChangeArrowheads="1"/>
            </p:cNvSpPr>
            <p:nvPr/>
          </p:nvSpPr>
          <p:spPr bwMode="auto"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3735" name="Rectangle 262"/>
            <p:cNvSpPr>
              <a:spLocks noChangeArrowheads="1"/>
            </p:cNvSpPr>
            <p:nvPr/>
          </p:nvSpPr>
          <p:spPr bwMode="auto"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2335" name="Line 61"/>
            <p:cNvSpPr>
              <a:spLocks noChangeShapeType="1"/>
            </p:cNvSpPr>
            <p:nvPr/>
          </p:nvSpPr>
          <p:spPr bwMode="auto">
            <a:xfrm flipH="1">
              <a:off x="4364038" y="4911725"/>
              <a:ext cx="9017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36" name="Line 62"/>
            <p:cNvSpPr>
              <a:spLocks noChangeShapeType="1"/>
            </p:cNvSpPr>
            <p:nvPr/>
          </p:nvSpPr>
          <p:spPr bwMode="auto">
            <a:xfrm flipH="1">
              <a:off x="4749800" y="4911725"/>
              <a:ext cx="80645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37" name="Line 63"/>
            <p:cNvSpPr>
              <a:spLocks noChangeShapeType="1"/>
            </p:cNvSpPr>
            <p:nvPr/>
          </p:nvSpPr>
          <p:spPr bwMode="auto">
            <a:xfrm flipH="1">
              <a:off x="5468938" y="4921250"/>
              <a:ext cx="684212" cy="366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38" name="Text Box 72"/>
            <p:cNvSpPr txBox="1">
              <a:spLocks noChangeArrowheads="1"/>
            </p:cNvSpPr>
            <p:nvPr/>
          </p:nvSpPr>
          <p:spPr bwMode="auto">
            <a:xfrm>
              <a:off x="4354513" y="5832475"/>
              <a:ext cx="165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 i="0">
                  <a:solidFill>
                    <a:srgbClr val="000000"/>
                  </a:solidFill>
                  <a:latin typeface="Arial" pitchFamily="34" charset="0"/>
                </a:rPr>
                <a:t>Electrical Engineering</a:t>
              </a:r>
            </a:p>
            <a:p>
              <a:pPr algn="ctr" eaLnBrk="1" hangingPunct="1"/>
              <a:r>
                <a:rPr lang="en-US" sz="1200" i="0">
                  <a:solidFill>
                    <a:srgbClr val="000000"/>
                  </a:solidFill>
                  <a:latin typeface="Arial" pitchFamily="34" charset="0"/>
                </a:rPr>
                <a:t>(VLAN ports 1-8)</a:t>
              </a:r>
            </a:p>
          </p:txBody>
        </p:sp>
        <p:sp>
          <p:nvSpPr>
            <p:cNvPr id="182339" name="Text Box 45"/>
            <p:cNvSpPr txBox="1">
              <a:spLocks noChangeArrowheads="1"/>
            </p:cNvSpPr>
            <p:nvPr/>
          </p:nvSpPr>
          <p:spPr bwMode="auto">
            <a:xfrm>
              <a:off x="4903788" y="5256213"/>
              <a:ext cx="4127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0">
                  <a:solidFill>
                    <a:srgbClr val="000000"/>
                  </a:solidFill>
                  <a:latin typeface="Arial" pitchFamily="34" charset="0"/>
                </a:rPr>
                <a:t>…</a:t>
              </a:r>
            </a:p>
          </p:txBody>
        </p:sp>
        <p:grpSp>
          <p:nvGrpSpPr>
            <p:cNvPr id="182340" name="Group 186"/>
            <p:cNvGrpSpPr>
              <a:grpSpLocks/>
            </p:cNvGrpSpPr>
            <p:nvPr/>
          </p:nvGrpSpPr>
          <p:grpSpPr bwMode="auto"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82385" name="Rectangle 80"/>
              <p:cNvSpPr>
                <a:spLocks noChangeArrowheads="1"/>
              </p:cNvSpPr>
              <p:nvPr/>
            </p:nvSpPr>
            <p:spPr bwMode="auto"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386" name="Rectangle 75"/>
              <p:cNvSpPr>
                <a:spLocks noChangeArrowheads="1"/>
              </p:cNvSpPr>
              <p:nvPr/>
            </p:nvSpPr>
            <p:spPr bwMode="auto"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387" name="Rectangle 2"/>
              <p:cNvSpPr>
                <a:spLocks noChangeArrowheads="1"/>
              </p:cNvSpPr>
              <p:nvPr/>
            </p:nvSpPr>
            <p:spPr bwMode="auto"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388" name="Line 3"/>
              <p:cNvSpPr>
                <a:spLocks noChangeShapeType="1"/>
              </p:cNvSpPr>
              <p:nvPr/>
            </p:nvSpPr>
            <p:spPr bwMode="auto">
              <a:xfrm>
                <a:off x="3532" y="2910"/>
                <a:ext cx="74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89" name="Text Box 6"/>
              <p:cNvSpPr txBox="1">
                <a:spLocks noChangeArrowheads="1"/>
              </p:cNvSpPr>
              <p:nvPr/>
            </p:nvSpPr>
            <p:spPr bwMode="auto">
              <a:xfrm>
                <a:off x="3479" y="2748"/>
                <a:ext cx="152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000000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182390" name="AutoShape 8"/>
              <p:cNvSpPr>
                <a:spLocks noChangeArrowheads="1"/>
              </p:cNvSpPr>
              <p:nvPr/>
            </p:nvSpPr>
            <p:spPr bwMode="auto"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391" name="Freeform 10"/>
              <p:cNvSpPr>
                <a:spLocks/>
              </p:cNvSpPr>
              <p:nvPr/>
            </p:nvSpPr>
            <p:spPr bwMode="auto">
              <a:xfrm>
                <a:off x="3628" y="2639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92" name="Line 18"/>
              <p:cNvSpPr>
                <a:spLocks noChangeShapeType="1"/>
              </p:cNvSpPr>
              <p:nvPr/>
            </p:nvSpPr>
            <p:spPr bwMode="auto">
              <a:xfrm>
                <a:off x="3897" y="2777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93" name="Line 21"/>
              <p:cNvSpPr>
                <a:spLocks noChangeShapeType="1"/>
              </p:cNvSpPr>
              <p:nvPr/>
            </p:nvSpPr>
            <p:spPr bwMode="auto">
              <a:xfrm>
                <a:off x="3714" y="2775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94" name="Line 22"/>
              <p:cNvSpPr>
                <a:spLocks noChangeShapeType="1"/>
              </p:cNvSpPr>
              <p:nvPr/>
            </p:nvSpPr>
            <p:spPr bwMode="auto">
              <a:xfrm>
                <a:off x="3531" y="2783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95" name="Line 23"/>
              <p:cNvSpPr>
                <a:spLocks noChangeShapeType="1"/>
              </p:cNvSpPr>
              <p:nvPr/>
            </p:nvSpPr>
            <p:spPr bwMode="auto">
              <a:xfrm>
                <a:off x="4074" y="2780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96" name="Text Box 26"/>
              <p:cNvSpPr txBox="1">
                <a:spLocks noChangeArrowheads="1"/>
              </p:cNvSpPr>
              <p:nvPr/>
            </p:nvSpPr>
            <p:spPr bwMode="auto">
              <a:xfrm>
                <a:off x="4034" y="2880"/>
                <a:ext cx="152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000000"/>
                    </a:solidFill>
                    <a:latin typeface="Arial" pitchFamily="34" charset="0"/>
                  </a:rPr>
                  <a:t>8</a:t>
                </a:r>
              </a:p>
            </p:txBody>
          </p:sp>
          <p:sp>
            <p:nvSpPr>
              <p:cNvPr id="182397" name="Text Box 30"/>
              <p:cNvSpPr txBox="1">
                <a:spLocks noChangeArrowheads="1"/>
              </p:cNvSpPr>
              <p:nvPr/>
            </p:nvSpPr>
            <p:spPr bwMode="auto">
              <a:xfrm>
                <a:off x="3485" y="2874"/>
                <a:ext cx="152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182398" name="Text Box 57"/>
              <p:cNvSpPr txBox="1">
                <a:spLocks noChangeArrowheads="1"/>
              </p:cNvSpPr>
              <p:nvPr/>
            </p:nvSpPr>
            <p:spPr bwMode="auto">
              <a:xfrm>
                <a:off x="4031" y="2745"/>
                <a:ext cx="152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000000"/>
                    </a:solidFill>
                    <a:latin typeface="Arial" pitchFamily="34" charset="0"/>
                  </a:rPr>
                  <a:t>7</a:t>
                </a:r>
              </a:p>
            </p:txBody>
          </p:sp>
          <p:sp>
            <p:nvSpPr>
              <p:cNvPr id="182399" name="Oval 81"/>
              <p:cNvSpPr>
                <a:spLocks noChangeArrowheads="1"/>
              </p:cNvSpPr>
              <p:nvPr/>
            </p:nvSpPr>
            <p:spPr bwMode="auto"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400" name="Oval 82"/>
              <p:cNvSpPr>
                <a:spLocks noChangeArrowheads="1"/>
              </p:cNvSpPr>
              <p:nvPr/>
            </p:nvSpPr>
            <p:spPr bwMode="auto"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401" name="Oval 83"/>
              <p:cNvSpPr>
                <a:spLocks noChangeArrowheads="1"/>
              </p:cNvSpPr>
              <p:nvPr/>
            </p:nvSpPr>
            <p:spPr bwMode="auto"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402" name="Freeform 10"/>
              <p:cNvSpPr>
                <a:spLocks/>
              </p:cNvSpPr>
              <p:nvPr/>
            </p:nvSpPr>
            <p:spPr bwMode="auto">
              <a:xfrm flipV="1">
                <a:off x="3754" y="2639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en-US"/>
              </a:p>
            </p:txBody>
          </p:sp>
          <p:sp>
            <p:nvSpPr>
              <p:cNvPr id="182403" name="Freeform 185"/>
              <p:cNvSpPr>
                <a:spLocks/>
              </p:cNvSpPr>
              <p:nvPr/>
            </p:nvSpPr>
            <p:spPr bwMode="auto">
              <a:xfrm>
                <a:off x="4274" y="2610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41" name="Group 210"/>
            <p:cNvGrpSpPr>
              <a:grpSpLocks/>
            </p:cNvGrpSpPr>
            <p:nvPr/>
          </p:nvGrpSpPr>
          <p:grpSpPr bwMode="auto"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82366" name="Group 207"/>
              <p:cNvGrpSpPr>
                <a:grpSpLocks/>
              </p:cNvGrpSpPr>
              <p:nvPr/>
            </p:nvGrpSpPr>
            <p:grpSpPr bwMode="auto"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82373" name="Rectangle 77"/>
                <p:cNvSpPr>
                  <a:spLocks noChangeArrowheads="1"/>
                </p:cNvSpPr>
                <p:nvPr/>
              </p:nvSpPr>
              <p:spPr bwMode="auto"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i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2374" name="Rectangle 76"/>
                <p:cNvSpPr>
                  <a:spLocks noChangeArrowheads="1"/>
                </p:cNvSpPr>
                <p:nvPr/>
              </p:nvSpPr>
              <p:spPr bwMode="auto"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i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2375" name="Line 17"/>
                <p:cNvSpPr>
                  <a:spLocks noChangeShapeType="1"/>
                </p:cNvSpPr>
                <p:nvPr/>
              </p:nvSpPr>
              <p:spPr bwMode="auto">
                <a:xfrm>
                  <a:off x="2874" y="3797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376" name="Line 24"/>
                <p:cNvSpPr>
                  <a:spLocks noChangeShapeType="1"/>
                </p:cNvSpPr>
                <p:nvPr/>
              </p:nvSpPr>
              <p:spPr bwMode="auto">
                <a:xfrm>
                  <a:off x="2688" y="3794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377" name="Line 25"/>
                <p:cNvSpPr>
                  <a:spLocks noChangeShapeType="1"/>
                </p:cNvSpPr>
                <p:nvPr/>
              </p:nvSpPr>
              <p:spPr bwMode="auto">
                <a:xfrm>
                  <a:off x="3060" y="3791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37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sz="800" i="0">
                      <a:solidFill>
                        <a:srgbClr val="000000"/>
                      </a:solidFill>
                      <a:latin typeface="Arial" pitchFamily="34" charset="0"/>
                    </a:rPr>
                    <a:t>9</a:t>
                  </a:r>
                </a:p>
              </p:txBody>
            </p:sp>
            <p:sp>
              <p:nvSpPr>
                <p:cNvPr id="18237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sz="800" i="0">
                      <a:solidFill>
                        <a:srgbClr val="000000"/>
                      </a:solidFill>
                      <a:latin typeface="Arial" pitchFamily="34" charset="0"/>
                    </a:rPr>
                    <a:t>16</a:t>
                  </a:r>
                </a:p>
              </p:txBody>
            </p:sp>
            <p:sp>
              <p:nvSpPr>
                <p:cNvPr id="18238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sz="800" i="0">
                      <a:solidFill>
                        <a:srgbClr val="000000"/>
                      </a:solidFill>
                      <a:latin typeface="Arial" pitchFamily="34" charset="0"/>
                    </a:rPr>
                    <a:t>10</a:t>
                  </a:r>
                </a:p>
              </p:txBody>
            </p:sp>
            <p:sp>
              <p:nvSpPr>
                <p:cNvPr id="1823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en-US" sz="800" i="0">
                      <a:solidFill>
                        <a:srgbClr val="000000"/>
                      </a:solidFill>
                      <a:latin typeface="Arial" pitchFamily="34" charset="0"/>
                    </a:rPr>
                    <a:t>15</a:t>
                  </a:r>
                </a:p>
              </p:txBody>
            </p:sp>
            <p:sp>
              <p:nvSpPr>
                <p:cNvPr id="182382" name="Oval 84"/>
                <p:cNvSpPr>
                  <a:spLocks noChangeArrowheads="1"/>
                </p:cNvSpPr>
                <p:nvPr/>
              </p:nvSpPr>
              <p:spPr bwMode="auto"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i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2383" name="Oval 85"/>
                <p:cNvSpPr>
                  <a:spLocks noChangeArrowheads="1"/>
                </p:cNvSpPr>
                <p:nvPr/>
              </p:nvSpPr>
              <p:spPr bwMode="auto"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i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2384" name="Oval 86"/>
                <p:cNvSpPr>
                  <a:spLocks noChangeArrowheads="1"/>
                </p:cNvSpPr>
                <p:nvPr/>
              </p:nvSpPr>
              <p:spPr bwMode="auto"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US" i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  <p:sp>
            <p:nvSpPr>
              <p:cNvPr id="182367" name="AutoShape 8"/>
              <p:cNvSpPr>
                <a:spLocks noChangeArrowheads="1"/>
              </p:cNvSpPr>
              <p:nvPr/>
            </p:nvSpPr>
            <p:spPr bwMode="auto"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2368" name="Freeform 10"/>
              <p:cNvSpPr>
                <a:spLocks/>
              </p:cNvSpPr>
              <p:nvPr/>
            </p:nvSpPr>
            <p:spPr bwMode="auto">
              <a:xfrm>
                <a:off x="1161" y="3614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69" name="Freeform 10"/>
              <p:cNvSpPr>
                <a:spLocks/>
              </p:cNvSpPr>
              <p:nvPr/>
            </p:nvSpPr>
            <p:spPr bwMode="auto">
              <a:xfrm flipV="1">
                <a:off x="1287" y="3614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en-US"/>
              </a:p>
            </p:txBody>
          </p:sp>
          <p:sp>
            <p:nvSpPr>
              <p:cNvPr id="182370" name="Freeform 206"/>
              <p:cNvSpPr>
                <a:spLocks/>
              </p:cNvSpPr>
              <p:nvPr/>
            </p:nvSpPr>
            <p:spPr bwMode="auto">
              <a:xfrm>
                <a:off x="1807" y="3585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82371" name="Freeform 208"/>
              <p:cNvSpPr>
                <a:spLocks/>
              </p:cNvSpPr>
              <p:nvPr/>
            </p:nvSpPr>
            <p:spPr bwMode="auto">
              <a:xfrm>
                <a:off x="1044" y="3747"/>
                <a:ext cx="762" cy="303"/>
              </a:xfrm>
              <a:custGeom>
                <a:avLst/>
                <a:gdLst>
                  <a:gd name="T0" fmla="*/ 0 w 762"/>
                  <a:gd name="T1" fmla="*/ 3 h 303"/>
                  <a:gd name="T2" fmla="*/ 0 w 762"/>
                  <a:gd name="T3" fmla="*/ 303 h 303"/>
                  <a:gd name="T4" fmla="*/ 762 w 762"/>
                  <a:gd name="T5" fmla="*/ 303 h 303"/>
                  <a:gd name="T6" fmla="*/ 762 w 762"/>
                  <a:gd name="T7" fmla="*/ 0 h 3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3840" name="Line 209"/>
              <p:cNvSpPr>
                <a:spLocks noChangeShapeType="1"/>
              </p:cNvSpPr>
              <p:nvPr/>
            </p:nvSpPr>
            <p:spPr bwMode="auto">
              <a:xfrm flipV="1">
                <a:off x="1044" y="3888"/>
                <a:ext cx="76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82342" name="Text Box 64"/>
            <p:cNvSpPr txBox="1">
              <a:spLocks noChangeArrowheads="1"/>
            </p:cNvSpPr>
            <p:nvPr/>
          </p:nvSpPr>
          <p:spPr bwMode="auto">
            <a:xfrm>
              <a:off x="8037513" y="5297488"/>
              <a:ext cx="4127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0">
                  <a:solidFill>
                    <a:srgbClr val="000000"/>
                  </a:solidFill>
                  <a:latin typeface="Arial" pitchFamily="34" charset="0"/>
                </a:rPr>
                <a:t>…</a:t>
              </a:r>
            </a:p>
          </p:txBody>
        </p:sp>
        <p:sp>
          <p:nvSpPr>
            <p:cNvPr id="182343" name="Line 69"/>
            <p:cNvSpPr>
              <a:spLocks noChangeShapeType="1"/>
            </p:cNvSpPr>
            <p:nvPr/>
          </p:nvSpPr>
          <p:spPr bwMode="auto">
            <a:xfrm>
              <a:off x="7324725" y="4922838"/>
              <a:ext cx="10160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44" name="Line 70"/>
            <p:cNvSpPr>
              <a:spLocks noChangeShapeType="1"/>
            </p:cNvSpPr>
            <p:nvPr/>
          </p:nvSpPr>
          <p:spPr bwMode="auto">
            <a:xfrm>
              <a:off x="7315200" y="4721225"/>
              <a:ext cx="479425" cy="60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45" name="Line 71"/>
            <p:cNvSpPr>
              <a:spLocks noChangeShapeType="1"/>
            </p:cNvSpPr>
            <p:nvPr/>
          </p:nvSpPr>
          <p:spPr bwMode="auto">
            <a:xfrm>
              <a:off x="8170863" y="4665663"/>
              <a:ext cx="514350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346" name="Text Box 73"/>
            <p:cNvSpPr txBox="1">
              <a:spLocks noChangeArrowheads="1"/>
            </p:cNvSpPr>
            <p:nvPr/>
          </p:nvSpPr>
          <p:spPr bwMode="auto">
            <a:xfrm>
              <a:off x="7364413" y="5827713"/>
              <a:ext cx="143351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 i="0">
                  <a:solidFill>
                    <a:srgbClr val="000000"/>
                  </a:solidFill>
                  <a:latin typeface="Arial" pitchFamily="34" charset="0"/>
                </a:rPr>
                <a:t>Computer Science</a:t>
              </a:r>
            </a:p>
            <a:p>
              <a:pPr algn="ctr" eaLnBrk="1" hangingPunct="1"/>
              <a:r>
                <a:rPr lang="en-US" sz="1200" i="0">
                  <a:solidFill>
                    <a:srgbClr val="000000"/>
                  </a:solidFill>
                  <a:latin typeface="Arial" pitchFamily="34" charset="0"/>
                </a:rPr>
                <a:t>(VLAN ports 9-16)</a:t>
              </a:r>
            </a:p>
          </p:txBody>
        </p:sp>
        <p:sp>
          <p:nvSpPr>
            <p:cNvPr id="73796" name="Rectangle 211"/>
            <p:cNvSpPr>
              <a:spLocks noChangeArrowheads="1"/>
            </p:cNvSpPr>
            <p:nvPr/>
          </p:nvSpPr>
          <p:spPr bwMode="auto">
            <a:xfrm>
              <a:off x="4095760" y="3695700"/>
              <a:ext cx="5140604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None/>
              </a:pPr>
              <a:r>
                <a:rPr lang="en-US" sz="2400" i="0">
                  <a:solidFill>
                    <a:srgbClr val="000000"/>
                  </a:solidFill>
                  <a:latin typeface="Gill Sans MT" pitchFamily="34" charset="0"/>
                </a:rPr>
                <a:t>… operates as </a:t>
              </a:r>
              <a:r>
                <a:rPr lang="en-US" sz="2400">
                  <a:solidFill>
                    <a:srgbClr val="CC0000"/>
                  </a:solidFill>
                  <a:latin typeface="Gill Sans MT" pitchFamily="34" charset="0"/>
                </a:rPr>
                <a:t>multiple</a:t>
              </a:r>
              <a:r>
                <a:rPr lang="en-US" sz="2400" i="0">
                  <a:solidFill>
                    <a:srgbClr val="CC0000"/>
                  </a:solidFill>
                  <a:latin typeface="Gill Sans MT" pitchFamily="34" charset="0"/>
                </a:rPr>
                <a:t> </a:t>
              </a:r>
              <a:r>
                <a:rPr lang="en-US" sz="2400" i="0">
                  <a:solidFill>
                    <a:srgbClr val="000000"/>
                  </a:solidFill>
                  <a:latin typeface="Gill Sans MT" pitchFamily="34" charset="0"/>
                </a:rPr>
                <a:t>virtual switches</a:t>
              </a:r>
            </a:p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</a:pPr>
              <a:endParaRPr lang="en-US" sz="2000" i="0">
                <a:solidFill>
                  <a:srgbClr val="000000"/>
                </a:solidFill>
                <a:latin typeface="Gill Sans MT" pitchFamily="34" charset="0"/>
              </a:endParaRPr>
            </a:p>
          </p:txBody>
        </p:sp>
        <p:grpSp>
          <p:nvGrpSpPr>
            <p:cNvPr id="182348" name="Group 44"/>
            <p:cNvGrpSpPr>
              <a:grpSpLocks/>
            </p:cNvGrpSpPr>
            <p:nvPr/>
          </p:nvGrpSpPr>
          <p:grpSpPr bwMode="auto"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8236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6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49" name="Group 44"/>
            <p:cNvGrpSpPr>
              <a:grpSpLocks/>
            </p:cNvGrpSpPr>
            <p:nvPr/>
          </p:nvGrpSpPr>
          <p:grpSpPr bwMode="auto"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18236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6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50" name="Group 44"/>
            <p:cNvGrpSpPr>
              <a:grpSpLocks/>
            </p:cNvGrpSpPr>
            <p:nvPr/>
          </p:nvGrpSpPr>
          <p:grpSpPr bwMode="auto"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18236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6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51" name="Group 44"/>
            <p:cNvGrpSpPr>
              <a:grpSpLocks/>
            </p:cNvGrpSpPr>
            <p:nvPr/>
          </p:nvGrpSpPr>
          <p:grpSpPr bwMode="auto"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18235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5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52" name="Group 44"/>
            <p:cNvGrpSpPr>
              <a:grpSpLocks/>
            </p:cNvGrpSpPr>
            <p:nvPr/>
          </p:nvGrpSpPr>
          <p:grpSpPr bwMode="auto"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18235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5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2353" name="Group 44"/>
            <p:cNvGrpSpPr>
              <a:grpSpLocks/>
            </p:cNvGrpSpPr>
            <p:nvPr/>
          </p:nvGrpSpPr>
          <p:grpSpPr bwMode="auto"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18235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235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182331" name="Picture 24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463" y="1033463"/>
            <a:ext cx="16557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0520" y="1682640"/>
              <a:ext cx="4235760" cy="38674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1160" y="1673280"/>
                <a:ext cx="4254480" cy="3886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86"/>
    </mc:Choice>
    <mc:Fallback>
      <p:transition spd="slow" advTm="239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DCD8609A-A1A1-481F-8803-EBBB639EC0BD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4756" name="Rectangle 115"/>
          <p:cNvSpPr>
            <a:spLocks noChangeArrowheads="1"/>
          </p:cNvSpPr>
          <p:nvPr/>
        </p:nvSpPr>
        <p:spPr bwMode="auto">
          <a:xfrm>
            <a:off x="7731125" y="306387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4757" name="Rectangle 4"/>
          <p:cNvSpPr>
            <a:spLocks noChangeArrowheads="1"/>
          </p:cNvSpPr>
          <p:nvPr/>
        </p:nvSpPr>
        <p:spPr bwMode="auto">
          <a:xfrm>
            <a:off x="5657850" y="284797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47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Port-based VLAN</a:t>
            </a:r>
          </a:p>
        </p:txBody>
      </p:sp>
      <p:sp>
        <p:nvSpPr>
          <p:cNvPr id="183302" name="Rectangle 80"/>
          <p:cNvSpPr>
            <a:spLocks noChangeArrowheads="1"/>
          </p:cNvSpPr>
          <p:nvPr/>
        </p:nvSpPr>
        <p:spPr bwMode="auto">
          <a:xfrm>
            <a:off x="5649913" y="3057525"/>
            <a:ext cx="290512" cy="242888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03" name="Rectangle 77"/>
          <p:cNvSpPr>
            <a:spLocks noChangeArrowheads="1"/>
          </p:cNvSpPr>
          <p:nvPr/>
        </p:nvSpPr>
        <p:spPr bwMode="auto">
          <a:xfrm>
            <a:off x="7721600" y="2838450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04" name="Rectangle 76"/>
          <p:cNvSpPr>
            <a:spLocks noChangeArrowheads="1"/>
          </p:cNvSpPr>
          <p:nvPr/>
        </p:nvSpPr>
        <p:spPr bwMode="auto">
          <a:xfrm>
            <a:off x="6831013" y="2843213"/>
            <a:ext cx="890587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05" name="Rectangle 75"/>
          <p:cNvSpPr>
            <a:spLocks noChangeArrowheads="1"/>
          </p:cNvSpPr>
          <p:nvPr/>
        </p:nvSpPr>
        <p:spPr bwMode="auto">
          <a:xfrm>
            <a:off x="5935663" y="2843213"/>
            <a:ext cx="900112" cy="45243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06" name="Rectangle 2"/>
          <p:cNvSpPr>
            <a:spLocks noChangeArrowheads="1"/>
          </p:cNvSpPr>
          <p:nvPr/>
        </p:nvSpPr>
        <p:spPr bwMode="auto">
          <a:xfrm>
            <a:off x="5649913" y="283527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07" name="Line 3"/>
          <p:cNvSpPr>
            <a:spLocks noChangeShapeType="1"/>
          </p:cNvSpPr>
          <p:nvPr/>
        </p:nvSpPr>
        <p:spPr bwMode="auto">
          <a:xfrm>
            <a:off x="5651500" y="305117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8" name="Text Box 6"/>
          <p:cNvSpPr txBox="1">
            <a:spLocks noChangeArrowheads="1"/>
          </p:cNvSpPr>
          <p:nvPr/>
        </p:nvSpPr>
        <p:spPr bwMode="auto">
          <a:xfrm>
            <a:off x="5567363" y="279400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83309" name="Line 7"/>
          <p:cNvSpPr>
            <a:spLocks noChangeShapeType="1"/>
          </p:cNvSpPr>
          <p:nvPr/>
        </p:nvSpPr>
        <p:spPr bwMode="auto">
          <a:xfrm>
            <a:off x="68310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0" name="AutoShape 8"/>
          <p:cNvSpPr>
            <a:spLocks noChangeArrowheads="1"/>
          </p:cNvSpPr>
          <p:nvPr/>
        </p:nvSpPr>
        <p:spPr bwMode="auto">
          <a:xfrm>
            <a:off x="5621338" y="257651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11" name="Freeform 9"/>
          <p:cNvSpPr>
            <a:spLocks/>
          </p:cNvSpPr>
          <p:nvPr/>
        </p:nvSpPr>
        <p:spPr bwMode="auto">
          <a:xfrm>
            <a:off x="8024813" y="257968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2" name="Freeform 10"/>
          <p:cNvSpPr>
            <a:spLocks/>
          </p:cNvSpPr>
          <p:nvPr/>
        </p:nvSpPr>
        <p:spPr bwMode="auto">
          <a:xfrm>
            <a:off x="6022975" y="262413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Freeform 11"/>
          <p:cNvSpPr>
            <a:spLocks/>
          </p:cNvSpPr>
          <p:nvPr/>
        </p:nvSpPr>
        <p:spPr bwMode="auto">
          <a:xfrm>
            <a:off x="6496050" y="262413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4" name="Line 17"/>
          <p:cNvSpPr>
            <a:spLocks noChangeShapeType="1"/>
          </p:cNvSpPr>
          <p:nvPr/>
        </p:nvSpPr>
        <p:spPr bwMode="auto">
          <a:xfrm>
            <a:off x="7431088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5" name="Line 18"/>
          <p:cNvSpPr>
            <a:spLocks noChangeShapeType="1"/>
          </p:cNvSpPr>
          <p:nvPr/>
        </p:nvSpPr>
        <p:spPr bwMode="auto">
          <a:xfrm>
            <a:off x="6230938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5940425" y="28368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5649913" y="28495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511925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9" name="Line 24"/>
          <p:cNvSpPr>
            <a:spLocks noChangeShapeType="1"/>
          </p:cNvSpPr>
          <p:nvPr/>
        </p:nvSpPr>
        <p:spPr bwMode="auto">
          <a:xfrm>
            <a:off x="71358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7726363" y="283527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Text Box 26"/>
          <p:cNvSpPr txBox="1">
            <a:spLocks noChangeArrowheads="1"/>
          </p:cNvSpPr>
          <p:nvPr/>
        </p:nvSpPr>
        <p:spPr bwMode="auto">
          <a:xfrm>
            <a:off x="6448425" y="300355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8</a:t>
            </a:r>
          </a:p>
        </p:txBody>
      </p:sp>
      <p:sp>
        <p:nvSpPr>
          <p:cNvPr id="183322" name="Text Box 27"/>
          <p:cNvSpPr txBox="1">
            <a:spLocks noChangeArrowheads="1"/>
          </p:cNvSpPr>
          <p:nvPr/>
        </p:nvSpPr>
        <p:spPr bwMode="auto">
          <a:xfrm>
            <a:off x="6767513" y="278923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9</a:t>
            </a:r>
          </a:p>
        </p:txBody>
      </p:sp>
      <p:sp>
        <p:nvSpPr>
          <p:cNvPr id="183323" name="Text Box 28"/>
          <p:cNvSpPr txBox="1">
            <a:spLocks noChangeArrowheads="1"/>
          </p:cNvSpPr>
          <p:nvPr/>
        </p:nvSpPr>
        <p:spPr bwMode="auto">
          <a:xfrm>
            <a:off x="7643813" y="3008313"/>
            <a:ext cx="298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16</a:t>
            </a:r>
          </a:p>
        </p:txBody>
      </p:sp>
      <p:sp>
        <p:nvSpPr>
          <p:cNvPr id="183324" name="Text Box 29"/>
          <p:cNvSpPr txBox="1">
            <a:spLocks noChangeArrowheads="1"/>
          </p:cNvSpPr>
          <p:nvPr/>
        </p:nvSpPr>
        <p:spPr bwMode="auto">
          <a:xfrm>
            <a:off x="6748463" y="3008313"/>
            <a:ext cx="298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10</a:t>
            </a:r>
          </a:p>
        </p:txBody>
      </p:sp>
      <p:sp>
        <p:nvSpPr>
          <p:cNvPr id="183325" name="Text Box 30"/>
          <p:cNvSpPr txBox="1">
            <a:spLocks noChangeArrowheads="1"/>
          </p:cNvSpPr>
          <p:nvPr/>
        </p:nvSpPr>
        <p:spPr bwMode="auto">
          <a:xfrm>
            <a:off x="5576888" y="300355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83326" name="Text Box 57"/>
          <p:cNvSpPr txBox="1">
            <a:spLocks noChangeArrowheads="1"/>
          </p:cNvSpPr>
          <p:nvPr/>
        </p:nvSpPr>
        <p:spPr bwMode="auto">
          <a:xfrm>
            <a:off x="6443663" y="278923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7</a:t>
            </a:r>
          </a:p>
        </p:txBody>
      </p:sp>
      <p:sp>
        <p:nvSpPr>
          <p:cNvPr id="183327" name="Line 61"/>
          <p:cNvSpPr>
            <a:spLocks noChangeShapeType="1"/>
          </p:cNvSpPr>
          <p:nvPr/>
        </p:nvSpPr>
        <p:spPr bwMode="auto">
          <a:xfrm flipH="1">
            <a:off x="4889500" y="3179763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8" name="Line 62"/>
          <p:cNvSpPr>
            <a:spLocks noChangeShapeType="1"/>
          </p:cNvSpPr>
          <p:nvPr/>
        </p:nvSpPr>
        <p:spPr bwMode="auto">
          <a:xfrm flipH="1">
            <a:off x="5275263" y="317023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9" name="Line 63"/>
          <p:cNvSpPr>
            <a:spLocks noChangeShapeType="1"/>
          </p:cNvSpPr>
          <p:nvPr/>
        </p:nvSpPr>
        <p:spPr bwMode="auto">
          <a:xfrm flipH="1">
            <a:off x="5994400" y="318611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0" name="Text Box 64"/>
          <p:cNvSpPr txBox="1">
            <a:spLocks noChangeArrowheads="1"/>
          </p:cNvSpPr>
          <p:nvPr/>
        </p:nvSpPr>
        <p:spPr bwMode="auto">
          <a:xfrm>
            <a:off x="7715250" y="35480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sp>
        <p:nvSpPr>
          <p:cNvPr id="183331" name="Line 69"/>
          <p:cNvSpPr>
            <a:spLocks noChangeShapeType="1"/>
          </p:cNvSpPr>
          <p:nvPr/>
        </p:nvSpPr>
        <p:spPr bwMode="auto">
          <a:xfrm>
            <a:off x="7002463" y="317341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2" name="Line 70"/>
          <p:cNvSpPr>
            <a:spLocks noChangeShapeType="1"/>
          </p:cNvSpPr>
          <p:nvPr/>
        </p:nvSpPr>
        <p:spPr bwMode="auto">
          <a:xfrm>
            <a:off x="6992938" y="297180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3" name="Line 71"/>
          <p:cNvSpPr>
            <a:spLocks noChangeShapeType="1"/>
          </p:cNvSpPr>
          <p:nvPr/>
        </p:nvSpPr>
        <p:spPr bwMode="auto">
          <a:xfrm>
            <a:off x="7848600" y="291623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4" name="Text Box 72"/>
          <p:cNvSpPr txBox="1">
            <a:spLocks noChangeArrowheads="1"/>
          </p:cNvSpPr>
          <p:nvPr/>
        </p:nvSpPr>
        <p:spPr bwMode="auto">
          <a:xfrm>
            <a:off x="4879975" y="4090988"/>
            <a:ext cx="165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Electrical Engineering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1-8)</a:t>
            </a:r>
          </a:p>
        </p:txBody>
      </p:sp>
      <p:sp>
        <p:nvSpPr>
          <p:cNvPr id="183335" name="Text Box 73"/>
          <p:cNvSpPr txBox="1">
            <a:spLocks noChangeArrowheads="1"/>
          </p:cNvSpPr>
          <p:nvPr/>
        </p:nvSpPr>
        <p:spPr bwMode="auto">
          <a:xfrm>
            <a:off x="7042150" y="4078288"/>
            <a:ext cx="1433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Computer Science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9-15)</a:t>
            </a:r>
          </a:p>
        </p:txBody>
      </p:sp>
      <p:sp>
        <p:nvSpPr>
          <p:cNvPr id="183336" name="Text Box 74"/>
          <p:cNvSpPr txBox="1">
            <a:spLocks noChangeArrowheads="1"/>
          </p:cNvSpPr>
          <p:nvPr/>
        </p:nvSpPr>
        <p:spPr bwMode="auto">
          <a:xfrm>
            <a:off x="7639050" y="2784475"/>
            <a:ext cx="2984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15</a:t>
            </a:r>
          </a:p>
        </p:txBody>
      </p:sp>
      <p:sp>
        <p:nvSpPr>
          <p:cNvPr id="183337" name="Oval 81"/>
          <p:cNvSpPr>
            <a:spLocks noChangeArrowheads="1"/>
          </p:cNvSpPr>
          <p:nvPr/>
        </p:nvSpPr>
        <p:spPr bwMode="auto">
          <a:xfrm>
            <a:off x="5765800" y="31591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38" name="Oval 82"/>
          <p:cNvSpPr>
            <a:spLocks noChangeArrowheads="1"/>
          </p:cNvSpPr>
          <p:nvPr/>
        </p:nvSpPr>
        <p:spPr bwMode="auto">
          <a:xfrm>
            <a:off x="6057900" y="31464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39" name="Oval 83"/>
          <p:cNvSpPr>
            <a:spLocks noChangeArrowheads="1"/>
          </p:cNvSpPr>
          <p:nvPr/>
        </p:nvSpPr>
        <p:spPr bwMode="auto">
          <a:xfrm>
            <a:off x="6645275" y="315118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40" name="Oval 84"/>
          <p:cNvSpPr>
            <a:spLocks noChangeArrowheads="1"/>
          </p:cNvSpPr>
          <p:nvPr/>
        </p:nvSpPr>
        <p:spPr bwMode="auto">
          <a:xfrm>
            <a:off x="6977063" y="314801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41" name="Oval 85"/>
          <p:cNvSpPr>
            <a:spLocks noChangeArrowheads="1"/>
          </p:cNvSpPr>
          <p:nvPr/>
        </p:nvSpPr>
        <p:spPr bwMode="auto">
          <a:xfrm>
            <a:off x="6964363" y="293370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42" name="Oval 86"/>
          <p:cNvSpPr>
            <a:spLocks noChangeArrowheads="1"/>
          </p:cNvSpPr>
          <p:nvPr/>
        </p:nvSpPr>
        <p:spPr bwMode="auto">
          <a:xfrm>
            <a:off x="7839075" y="293052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343" name="Text Box 45"/>
          <p:cNvSpPr txBox="1">
            <a:spLocks noChangeArrowheads="1"/>
          </p:cNvSpPr>
          <p:nvPr/>
        </p:nvSpPr>
        <p:spPr bwMode="auto">
          <a:xfrm>
            <a:off x="5429250" y="352425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sp>
        <p:nvSpPr>
          <p:cNvPr id="74801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312738" y="1309688"/>
            <a:ext cx="4249737" cy="1763712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 i="1">
                <a:solidFill>
                  <a:srgbClr val="CC0000"/>
                </a:solidFill>
                <a:ea typeface="ＭＳ Ｐゴシック" charset="0"/>
                <a:cs typeface="+mn-cs"/>
              </a:rPr>
              <a:t>traffic isolation:</a:t>
            </a:r>
            <a:r>
              <a:rPr lang="en-US" sz="240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sz="2400">
                <a:ea typeface="ＭＳ Ｐゴシック" charset="0"/>
                <a:cs typeface="+mn-cs"/>
              </a:rPr>
              <a:t>frames to/from ports 1-8 can </a:t>
            </a:r>
            <a:r>
              <a:rPr lang="en-US" sz="2400" i="1">
                <a:ea typeface="ＭＳ Ｐゴシック" charset="0"/>
                <a:cs typeface="+mn-cs"/>
              </a:rPr>
              <a:t>only</a:t>
            </a:r>
            <a:r>
              <a:rPr lang="en-US" sz="2400">
                <a:ea typeface="ＭＳ Ｐゴシック" charset="0"/>
                <a:cs typeface="+mn-cs"/>
              </a:rPr>
              <a:t> reach ports 1-8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1800">
                <a:ea typeface="ＭＳ Ｐゴシック" charset="0"/>
              </a:rPr>
              <a:t>can also define VLAN based on MAC addresses of endpoints, rather than switch port</a:t>
            </a:r>
          </a:p>
        </p:txBody>
      </p:sp>
      <p:sp>
        <p:nvSpPr>
          <p:cNvPr id="691317" name="Rectangle 117"/>
          <p:cNvSpPr>
            <a:spLocks noChangeArrowheads="1"/>
          </p:cNvSpPr>
          <p:nvPr/>
        </p:nvSpPr>
        <p:spPr bwMode="auto">
          <a:xfrm>
            <a:off x="285750" y="3286125"/>
            <a:ext cx="4060825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r>
              <a:rPr lang="en-US" sz="2400">
                <a:solidFill>
                  <a:srgbClr val="CC0000"/>
                </a:solidFill>
                <a:latin typeface="Gill Sans MT" charset="0"/>
                <a:ea typeface="ＭＳ Ｐゴシック" charset="0"/>
              </a:rPr>
              <a:t>dynamic membership</a:t>
            </a:r>
            <a:r>
              <a:rPr lang="en-US" sz="240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:</a:t>
            </a:r>
            <a:r>
              <a:rPr lang="en-US" sz="2400" i="0">
                <a:solidFill>
                  <a:srgbClr val="000000"/>
                </a:solidFill>
                <a:latin typeface="Gill Sans MT" charset="0"/>
                <a:ea typeface="ＭＳ Ｐゴシック" charset="0"/>
              </a:rPr>
              <a:t> ports can be dynamically assigned among VLANs</a:t>
            </a:r>
          </a:p>
        </p:txBody>
      </p:sp>
      <p:sp>
        <p:nvSpPr>
          <p:cNvPr id="691342" name="Text Box 142"/>
          <p:cNvSpPr txBox="1">
            <a:spLocks noChangeArrowheads="1"/>
          </p:cNvSpPr>
          <p:nvPr/>
        </p:nvSpPr>
        <p:spPr bwMode="auto">
          <a:xfrm>
            <a:off x="6656388" y="1162050"/>
            <a:ext cx="78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smtClean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grpSp>
        <p:nvGrpSpPr>
          <p:cNvPr id="691350" name="Group 150"/>
          <p:cNvGrpSpPr>
            <a:grpSpLocks/>
          </p:cNvGrpSpPr>
          <p:nvPr/>
        </p:nvGrpSpPr>
        <p:grpSpPr bwMode="auto">
          <a:xfrm>
            <a:off x="320675" y="1531938"/>
            <a:ext cx="7010400" cy="4608512"/>
            <a:chOff x="202" y="965"/>
            <a:chExt cx="4416" cy="2903"/>
          </a:xfrm>
        </p:grpSpPr>
        <p:sp>
          <p:nvSpPr>
            <p:cNvPr id="74832" name="Rectangle 124"/>
            <p:cNvSpPr>
              <a:spLocks noChangeArrowheads="1"/>
            </p:cNvSpPr>
            <p:nvPr/>
          </p:nvSpPr>
          <p:spPr bwMode="auto">
            <a:xfrm>
              <a:off x="202" y="2852"/>
              <a:ext cx="3148" cy="1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r>
                <a:rPr lang="en-US" sz="2400">
                  <a:solidFill>
                    <a:srgbClr val="CC0000"/>
                  </a:solidFill>
                  <a:latin typeface="Gill Sans MT" charset="0"/>
                  <a:ea typeface="ＭＳ Ｐゴシック" charset="0"/>
                </a:rPr>
                <a:t>forwarding between VLANS:</a:t>
              </a:r>
              <a:r>
                <a:rPr lang="en-US" sz="2400" i="0">
                  <a:solidFill>
                    <a:srgbClr val="CC0000"/>
                  </a:solidFill>
                  <a:latin typeface="Gill Sans MT" charset="0"/>
                  <a:ea typeface="ＭＳ Ｐゴシック" charset="0"/>
                </a:rPr>
                <a:t> </a:t>
              </a:r>
              <a:r>
                <a:rPr lang="en-US" sz="2400" i="0">
                  <a:solidFill>
                    <a:srgbClr val="000000"/>
                  </a:solidFill>
                  <a:latin typeface="Gill Sans MT" charset="0"/>
                  <a:ea typeface="ＭＳ Ｐゴシック" charset="0"/>
                </a:rPr>
                <a:t>done via routing (just as with separate switches)</a:t>
              </a:r>
            </a:p>
            <a:p>
              <a:pPr marL="742950" lvl="1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0"/>
                <a:buChar char="§"/>
                <a:defRPr/>
              </a:pPr>
              <a:r>
                <a:rPr lang="en-US" sz="2000" i="0">
                  <a:solidFill>
                    <a:srgbClr val="000000"/>
                  </a:solidFill>
                  <a:latin typeface="Gill Sans MT" charset="0"/>
                  <a:ea typeface="ＭＳ Ｐゴシック" charset="0"/>
                </a:rPr>
                <a:t>in practice vendors sell combined switches plus routers</a:t>
              </a:r>
            </a:p>
          </p:txBody>
        </p:sp>
        <p:grpSp>
          <p:nvGrpSpPr>
            <p:cNvPr id="183376" name="Group 149"/>
            <p:cNvGrpSpPr>
              <a:grpSpLocks/>
            </p:cNvGrpSpPr>
            <p:nvPr/>
          </p:nvGrpSpPr>
          <p:grpSpPr bwMode="auto"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183377" name="Group 126"/>
              <p:cNvGrpSpPr>
                <a:grpSpLocks/>
              </p:cNvGrpSpPr>
              <p:nvPr/>
            </p:nvGrpSpPr>
            <p:grpSpPr bwMode="auto"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183384" name="Group 127"/>
                <p:cNvGrpSpPr>
                  <a:grpSpLocks/>
                </p:cNvGrpSpPr>
                <p:nvPr/>
              </p:nvGrpSpPr>
              <p:grpSpPr bwMode="auto"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74843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484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1012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4845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1368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4846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2400" i="0">
                      <a:solidFill>
                        <a:srgbClr val="000000"/>
                      </a:solidFill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4847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Comic Sans MS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183391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3" name="Line 1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4854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4855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</p:grpSp>
              <p:grpSp>
                <p:nvGrpSpPr>
                  <p:cNvPr id="183392" name="Group 137"/>
                  <p:cNvGrpSpPr>
                    <a:grpSpLocks/>
                  </p:cNvGrpSpPr>
                  <p:nvPr/>
                </p:nvGrpSpPr>
                <p:grpSpPr bwMode="auto"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0" name="Line 13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4851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4852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74842" name="Line 141"/>
                <p:cNvSpPr>
                  <a:spLocks noChangeShapeType="1"/>
                </p:cNvSpPr>
                <p:nvPr/>
              </p:nvSpPr>
              <p:spPr bwMode="auto">
                <a:xfrm>
                  <a:off x="535" y="368"/>
                  <a:ext cx="0" cy="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3378" name="Oval 85"/>
              <p:cNvSpPr>
                <a:spLocks noChangeArrowheads="1"/>
              </p:cNvSpPr>
              <p:nvPr/>
            </p:nvSpPr>
            <p:spPr bwMode="auto"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3379" name="Oval 85"/>
              <p:cNvSpPr>
                <a:spLocks noChangeArrowheads="1"/>
              </p:cNvSpPr>
              <p:nvPr/>
            </p:nvSpPr>
            <p:spPr bwMode="auto"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74837" name="Line 145"/>
              <p:cNvSpPr>
                <a:spLocks noChangeShapeType="1"/>
              </p:cNvSpPr>
              <p:nvPr/>
            </p:nvSpPr>
            <p:spPr bwMode="auto">
              <a:xfrm flipV="1">
                <a:off x="4188" y="1143"/>
                <a:ext cx="159" cy="7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74838" name="Line 146"/>
              <p:cNvSpPr>
                <a:spLocks noChangeShapeType="1"/>
              </p:cNvSpPr>
              <p:nvPr/>
            </p:nvSpPr>
            <p:spPr bwMode="auto">
              <a:xfrm flipH="1" flipV="1">
                <a:off x="4469" y="1148"/>
                <a:ext cx="112" cy="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74839" name="Line 147"/>
              <p:cNvSpPr>
                <a:spLocks noChangeShapeType="1"/>
              </p:cNvSpPr>
              <p:nvPr/>
            </p:nvSpPr>
            <p:spPr bwMode="auto">
              <a:xfrm>
                <a:off x="4101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74840" name="Line 148"/>
              <p:cNvSpPr>
                <a:spLocks noChangeShapeType="1"/>
              </p:cNvSpPr>
              <p:nvPr/>
            </p:nvSpPr>
            <p:spPr bwMode="auto">
              <a:xfrm>
                <a:off x="3939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3348" name="Group 44"/>
          <p:cNvGrpSpPr>
            <a:grpSpLocks/>
          </p:cNvGrpSpPr>
          <p:nvPr/>
        </p:nvGrpSpPr>
        <p:grpSpPr bwMode="auto">
          <a:xfrm>
            <a:off x="4276725" y="3343275"/>
            <a:ext cx="722313" cy="598488"/>
            <a:chOff x="-44" y="1473"/>
            <a:chExt cx="981" cy="1105"/>
          </a:xfrm>
        </p:grpSpPr>
        <p:pic>
          <p:nvPicPr>
            <p:cNvPr id="18337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7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3349" name="Group 44"/>
          <p:cNvGrpSpPr>
            <a:grpSpLocks/>
          </p:cNvGrpSpPr>
          <p:nvPr/>
        </p:nvGrpSpPr>
        <p:grpSpPr bwMode="auto">
          <a:xfrm>
            <a:off x="4724400" y="3495675"/>
            <a:ext cx="720725" cy="598488"/>
            <a:chOff x="-44" y="1473"/>
            <a:chExt cx="981" cy="1105"/>
          </a:xfrm>
        </p:grpSpPr>
        <p:pic>
          <p:nvPicPr>
            <p:cNvPr id="18337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7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3350" name="Group 44"/>
          <p:cNvGrpSpPr>
            <a:grpSpLocks/>
          </p:cNvGrpSpPr>
          <p:nvPr/>
        </p:nvGrpSpPr>
        <p:grpSpPr bwMode="auto">
          <a:xfrm>
            <a:off x="5486400" y="3454400"/>
            <a:ext cx="720725" cy="600075"/>
            <a:chOff x="-44" y="1473"/>
            <a:chExt cx="981" cy="1105"/>
          </a:xfrm>
        </p:grpSpPr>
        <p:pic>
          <p:nvPicPr>
            <p:cNvPr id="18336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7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3351" name="Group 44"/>
          <p:cNvGrpSpPr>
            <a:grpSpLocks/>
          </p:cNvGrpSpPr>
          <p:nvPr/>
        </p:nvGrpSpPr>
        <p:grpSpPr bwMode="auto">
          <a:xfrm>
            <a:off x="6492875" y="3444875"/>
            <a:ext cx="720725" cy="598488"/>
            <a:chOff x="-44" y="1473"/>
            <a:chExt cx="981" cy="1105"/>
          </a:xfrm>
        </p:grpSpPr>
        <p:pic>
          <p:nvPicPr>
            <p:cNvPr id="18336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6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3352" name="Group 44"/>
          <p:cNvGrpSpPr>
            <a:grpSpLocks/>
          </p:cNvGrpSpPr>
          <p:nvPr/>
        </p:nvGrpSpPr>
        <p:grpSpPr bwMode="auto">
          <a:xfrm>
            <a:off x="7061200" y="3454400"/>
            <a:ext cx="720725" cy="600075"/>
            <a:chOff x="-44" y="1473"/>
            <a:chExt cx="981" cy="1105"/>
          </a:xfrm>
        </p:grpSpPr>
        <p:pic>
          <p:nvPicPr>
            <p:cNvPr id="18336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6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3353" name="Group 44"/>
          <p:cNvGrpSpPr>
            <a:grpSpLocks/>
          </p:cNvGrpSpPr>
          <p:nvPr/>
        </p:nvGrpSpPr>
        <p:grpSpPr bwMode="auto">
          <a:xfrm>
            <a:off x="7915275" y="3302000"/>
            <a:ext cx="720725" cy="600075"/>
            <a:chOff x="-44" y="1473"/>
            <a:chExt cx="981" cy="1105"/>
          </a:xfrm>
        </p:grpSpPr>
        <p:pic>
          <p:nvPicPr>
            <p:cNvPr id="18336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6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72792" name="Picture 8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1485900"/>
            <a:ext cx="81756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64075" y="2549525"/>
            <a:ext cx="1550988" cy="600075"/>
            <a:chOff x="4907280" y="294640"/>
            <a:chExt cx="1551062" cy="599440"/>
          </a:xfrm>
        </p:grpSpPr>
        <p:sp>
          <p:nvSpPr>
            <p:cNvPr id="74814" name="Rectangle 118"/>
            <p:cNvSpPr>
              <a:spLocks noChangeArrowheads="1"/>
            </p:cNvSpPr>
            <p:nvPr/>
          </p:nvSpPr>
          <p:spPr bwMode="auto"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74815" name="Line 120"/>
            <p:cNvSpPr>
              <a:spLocks noChangeShapeType="1"/>
            </p:cNvSpPr>
            <p:nvPr/>
          </p:nvSpPr>
          <p:spPr bwMode="auto">
            <a:xfrm flipH="1" flipV="1">
              <a:off x="5507384" y="507140"/>
              <a:ext cx="793788" cy="209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83359" name="Oval 82"/>
            <p:cNvSpPr>
              <a:spLocks noChangeArrowheads="1"/>
            </p:cNvSpPr>
            <p:nvPr/>
          </p:nvSpPr>
          <p:spPr bwMode="auto"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pSp>
          <p:nvGrpSpPr>
            <p:cNvPr id="183360" name="Group 44"/>
            <p:cNvGrpSpPr>
              <a:grpSpLocks/>
            </p:cNvGrpSpPr>
            <p:nvPr/>
          </p:nvGrpSpPr>
          <p:grpSpPr bwMode="auto"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8336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336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183356" name="Picture 23" descr="underline_base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0713" y="1036638"/>
            <a:ext cx="41132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27720" y="1257120"/>
              <a:ext cx="3143520" cy="22165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8360" y="1247760"/>
                <a:ext cx="3162240" cy="2235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440"/>
    </mc:Choice>
    <mc:Fallback>
      <p:transition spd="slow" advTm="330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91317" grpId="0"/>
      <p:bldP spid="691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Link Layer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70AEF96D-3039-42F4-A204-C29F7438192D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5780" name="Rectangle 111"/>
          <p:cNvSpPr>
            <a:spLocks noChangeArrowheads="1"/>
          </p:cNvSpPr>
          <p:nvPr/>
        </p:nvSpPr>
        <p:spPr bwMode="auto">
          <a:xfrm>
            <a:off x="3414713" y="2103438"/>
            <a:ext cx="279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84324" name="Rectangle 77"/>
          <p:cNvSpPr>
            <a:spLocks noChangeArrowheads="1"/>
          </p:cNvSpPr>
          <p:nvPr/>
        </p:nvSpPr>
        <p:spPr bwMode="auto">
          <a:xfrm>
            <a:off x="6591300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5" name="Rectangle 77"/>
          <p:cNvSpPr>
            <a:spLocks noChangeArrowheads="1"/>
          </p:cNvSpPr>
          <p:nvPr/>
        </p:nvSpPr>
        <p:spPr bwMode="auto">
          <a:xfrm>
            <a:off x="6881813" y="2108200"/>
            <a:ext cx="276225" cy="2333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6" name="Rectangle 77"/>
          <p:cNvSpPr>
            <a:spLocks noChangeArrowheads="1"/>
          </p:cNvSpPr>
          <p:nvPr/>
        </p:nvSpPr>
        <p:spPr bwMode="auto">
          <a:xfrm>
            <a:off x="6300788" y="2112963"/>
            <a:ext cx="276225" cy="2333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5784" name="Rectangle 157"/>
          <p:cNvSpPr>
            <a:spLocks noChangeArrowheads="1"/>
          </p:cNvSpPr>
          <p:nvPr/>
        </p:nvSpPr>
        <p:spPr bwMode="auto">
          <a:xfrm>
            <a:off x="6300788" y="1881188"/>
            <a:ext cx="280987" cy="2143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5785" name="Rectangle 156"/>
          <p:cNvSpPr>
            <a:spLocks noChangeArrowheads="1"/>
          </p:cNvSpPr>
          <p:nvPr/>
        </p:nvSpPr>
        <p:spPr bwMode="auto">
          <a:xfrm>
            <a:off x="5972175" y="2105025"/>
            <a:ext cx="309563" cy="2333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75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VLANS spanning multiple switches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3971925"/>
            <a:ext cx="8296275" cy="2687638"/>
          </a:xfrm>
        </p:spPr>
        <p:txBody>
          <a:bodyPr/>
          <a:lstStyle/>
          <a:p>
            <a:r>
              <a:rPr lang="en-US" sz="2400" i="1" smtClean="0">
                <a:solidFill>
                  <a:srgbClr val="CC0000"/>
                </a:solidFill>
              </a:rPr>
              <a:t>trunk port:</a:t>
            </a:r>
            <a:r>
              <a:rPr lang="en-US" sz="2400" smtClean="0">
                <a:solidFill>
                  <a:srgbClr val="CC0000"/>
                </a:solidFill>
              </a:rPr>
              <a:t> </a:t>
            </a:r>
            <a:r>
              <a:rPr lang="en-US" sz="2400" smtClean="0"/>
              <a:t>carries frames between VLANS defined over multiple physical switches</a:t>
            </a:r>
          </a:p>
          <a:p>
            <a:pPr lvl="1"/>
            <a:r>
              <a:rPr lang="en-US" sz="2000" smtClean="0"/>
              <a:t>frames forwarded within VLAN between switches can</a:t>
            </a:r>
            <a:r>
              <a:rPr lang="ja-JP" altLang="en-US" sz="2000" smtClean="0"/>
              <a:t>’</a:t>
            </a:r>
            <a:r>
              <a:rPr lang="en-US" altLang="ja-JP" sz="2000" smtClean="0"/>
              <a:t>t be vanilla 802.1 frames (must carry VLAN ID info)</a:t>
            </a:r>
          </a:p>
          <a:p>
            <a:pPr lvl="1"/>
            <a:r>
              <a:rPr lang="en-US" sz="2000" smtClean="0"/>
              <a:t>802.1q protocol adds/removed additional header fields for frames forwarded between trunk ports</a:t>
            </a:r>
          </a:p>
        </p:txBody>
      </p:sp>
      <p:sp>
        <p:nvSpPr>
          <p:cNvPr id="75788" name="Rectangle 62"/>
          <p:cNvSpPr>
            <a:spLocks noChangeArrowheads="1"/>
          </p:cNvSpPr>
          <p:nvPr/>
        </p:nvSpPr>
        <p:spPr bwMode="auto">
          <a:xfrm>
            <a:off x="1341438" y="188753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84332" name="Rectangle 80"/>
          <p:cNvSpPr>
            <a:spLocks noChangeArrowheads="1"/>
          </p:cNvSpPr>
          <p:nvPr/>
        </p:nvSpPr>
        <p:spPr bwMode="auto">
          <a:xfrm>
            <a:off x="1333500" y="2097088"/>
            <a:ext cx="290513" cy="24288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33" name="Rectangle 77"/>
          <p:cNvSpPr>
            <a:spLocks noChangeArrowheads="1"/>
          </p:cNvSpPr>
          <p:nvPr/>
        </p:nvSpPr>
        <p:spPr bwMode="auto">
          <a:xfrm>
            <a:off x="3405188" y="1878013"/>
            <a:ext cx="290512" cy="209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34" name="Rectangle 76"/>
          <p:cNvSpPr>
            <a:spLocks noChangeArrowheads="1"/>
          </p:cNvSpPr>
          <p:nvPr/>
        </p:nvSpPr>
        <p:spPr bwMode="auto">
          <a:xfrm>
            <a:off x="2514600" y="1882775"/>
            <a:ext cx="890588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35" name="Rectangle 75"/>
          <p:cNvSpPr>
            <a:spLocks noChangeArrowheads="1"/>
          </p:cNvSpPr>
          <p:nvPr/>
        </p:nvSpPr>
        <p:spPr bwMode="auto">
          <a:xfrm>
            <a:off x="1619250" y="1882775"/>
            <a:ext cx="900113" cy="452438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36" name="Rectangle 2"/>
          <p:cNvSpPr>
            <a:spLocks noChangeArrowheads="1"/>
          </p:cNvSpPr>
          <p:nvPr/>
        </p:nvSpPr>
        <p:spPr bwMode="auto">
          <a:xfrm>
            <a:off x="1333500" y="1874838"/>
            <a:ext cx="2370138" cy="46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37" name="Line 3"/>
          <p:cNvSpPr>
            <a:spLocks noChangeShapeType="1"/>
          </p:cNvSpPr>
          <p:nvPr/>
        </p:nvSpPr>
        <p:spPr bwMode="auto">
          <a:xfrm>
            <a:off x="1335088" y="2090738"/>
            <a:ext cx="2351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38" name="Text Box 6"/>
          <p:cNvSpPr txBox="1">
            <a:spLocks noChangeArrowheads="1"/>
          </p:cNvSpPr>
          <p:nvPr/>
        </p:nvSpPr>
        <p:spPr bwMode="auto">
          <a:xfrm>
            <a:off x="1250950" y="1833563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84339" name="Line 7"/>
          <p:cNvSpPr>
            <a:spLocks noChangeShapeType="1"/>
          </p:cNvSpPr>
          <p:nvPr/>
        </p:nvSpPr>
        <p:spPr bwMode="auto">
          <a:xfrm>
            <a:off x="25146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0" name="AutoShape 8"/>
          <p:cNvSpPr>
            <a:spLocks noChangeArrowheads="1"/>
          </p:cNvSpPr>
          <p:nvPr/>
        </p:nvSpPr>
        <p:spPr bwMode="auto">
          <a:xfrm>
            <a:off x="1304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41" name="Freeform 9"/>
          <p:cNvSpPr>
            <a:spLocks/>
          </p:cNvSpPr>
          <p:nvPr/>
        </p:nvSpPr>
        <p:spPr bwMode="auto">
          <a:xfrm>
            <a:off x="3708400" y="1619250"/>
            <a:ext cx="763588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2" name="Freeform 10"/>
          <p:cNvSpPr>
            <a:spLocks/>
          </p:cNvSpPr>
          <p:nvPr/>
        </p:nvSpPr>
        <p:spPr bwMode="auto">
          <a:xfrm>
            <a:off x="1706563" y="1663700"/>
            <a:ext cx="2228850" cy="150813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3" name="Freeform 11"/>
          <p:cNvSpPr>
            <a:spLocks/>
          </p:cNvSpPr>
          <p:nvPr/>
        </p:nvSpPr>
        <p:spPr bwMode="auto">
          <a:xfrm>
            <a:off x="2179638" y="1663700"/>
            <a:ext cx="1420812" cy="166688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4" name="Line 17"/>
          <p:cNvSpPr>
            <a:spLocks noChangeShapeType="1"/>
          </p:cNvSpPr>
          <p:nvPr/>
        </p:nvSpPr>
        <p:spPr bwMode="auto">
          <a:xfrm>
            <a:off x="3114675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5" name="Line 18"/>
          <p:cNvSpPr>
            <a:spLocks noChangeShapeType="1"/>
          </p:cNvSpPr>
          <p:nvPr/>
        </p:nvSpPr>
        <p:spPr bwMode="auto">
          <a:xfrm>
            <a:off x="1914525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6" name="Line 21"/>
          <p:cNvSpPr>
            <a:spLocks noChangeShapeType="1"/>
          </p:cNvSpPr>
          <p:nvPr/>
        </p:nvSpPr>
        <p:spPr bwMode="auto">
          <a:xfrm>
            <a:off x="1624013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7" name="Line 22"/>
          <p:cNvSpPr>
            <a:spLocks noChangeShapeType="1"/>
          </p:cNvSpPr>
          <p:nvPr/>
        </p:nvSpPr>
        <p:spPr bwMode="auto">
          <a:xfrm>
            <a:off x="1333500" y="18891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8" name="Line 23"/>
          <p:cNvSpPr>
            <a:spLocks noChangeShapeType="1"/>
          </p:cNvSpPr>
          <p:nvPr/>
        </p:nvSpPr>
        <p:spPr bwMode="auto">
          <a:xfrm>
            <a:off x="2195513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49" name="Line 24"/>
          <p:cNvSpPr>
            <a:spLocks noChangeShapeType="1"/>
          </p:cNvSpPr>
          <p:nvPr/>
        </p:nvSpPr>
        <p:spPr bwMode="auto">
          <a:xfrm>
            <a:off x="28194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0" name="Line 25"/>
          <p:cNvSpPr>
            <a:spLocks noChangeShapeType="1"/>
          </p:cNvSpPr>
          <p:nvPr/>
        </p:nvSpPr>
        <p:spPr bwMode="auto">
          <a:xfrm>
            <a:off x="3409950" y="1874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1" name="Text Box 26"/>
          <p:cNvSpPr txBox="1">
            <a:spLocks noChangeArrowheads="1"/>
          </p:cNvSpPr>
          <p:nvPr/>
        </p:nvSpPr>
        <p:spPr bwMode="auto">
          <a:xfrm>
            <a:off x="2132013" y="2043113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8</a:t>
            </a:r>
          </a:p>
        </p:txBody>
      </p:sp>
      <p:sp>
        <p:nvSpPr>
          <p:cNvPr id="184352" name="Text Box 27"/>
          <p:cNvSpPr txBox="1">
            <a:spLocks noChangeArrowheads="1"/>
          </p:cNvSpPr>
          <p:nvPr/>
        </p:nvSpPr>
        <p:spPr bwMode="auto">
          <a:xfrm>
            <a:off x="2451100" y="182880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9</a:t>
            </a:r>
          </a:p>
        </p:txBody>
      </p:sp>
      <p:sp>
        <p:nvSpPr>
          <p:cNvPr id="184353" name="Text Box 29"/>
          <p:cNvSpPr txBox="1">
            <a:spLocks noChangeArrowheads="1"/>
          </p:cNvSpPr>
          <p:nvPr/>
        </p:nvSpPr>
        <p:spPr bwMode="auto">
          <a:xfrm>
            <a:off x="2432050" y="2047875"/>
            <a:ext cx="2984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10</a:t>
            </a:r>
          </a:p>
        </p:txBody>
      </p:sp>
      <p:sp>
        <p:nvSpPr>
          <p:cNvPr id="184354" name="Text Box 30"/>
          <p:cNvSpPr txBox="1">
            <a:spLocks noChangeArrowheads="1"/>
          </p:cNvSpPr>
          <p:nvPr/>
        </p:nvSpPr>
        <p:spPr bwMode="auto">
          <a:xfrm>
            <a:off x="1260475" y="203358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84355" name="Text Box 57"/>
          <p:cNvSpPr txBox="1">
            <a:spLocks noChangeArrowheads="1"/>
          </p:cNvSpPr>
          <p:nvPr/>
        </p:nvSpPr>
        <p:spPr bwMode="auto">
          <a:xfrm>
            <a:off x="2127250" y="182880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7</a:t>
            </a:r>
          </a:p>
        </p:txBody>
      </p:sp>
      <p:sp>
        <p:nvSpPr>
          <p:cNvPr id="184356" name="Line 61"/>
          <p:cNvSpPr>
            <a:spLocks noChangeShapeType="1"/>
          </p:cNvSpPr>
          <p:nvPr/>
        </p:nvSpPr>
        <p:spPr bwMode="auto">
          <a:xfrm flipH="1">
            <a:off x="573088" y="2209800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7" name="Line 62"/>
          <p:cNvSpPr>
            <a:spLocks noChangeShapeType="1"/>
          </p:cNvSpPr>
          <p:nvPr/>
        </p:nvSpPr>
        <p:spPr bwMode="auto">
          <a:xfrm flipH="1">
            <a:off x="958850" y="2209800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8" name="Line 63"/>
          <p:cNvSpPr>
            <a:spLocks noChangeShapeType="1"/>
          </p:cNvSpPr>
          <p:nvPr/>
        </p:nvSpPr>
        <p:spPr bwMode="auto">
          <a:xfrm flipH="1">
            <a:off x="1677988" y="2225675"/>
            <a:ext cx="70961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9" name="Text Box 64"/>
          <p:cNvSpPr txBox="1">
            <a:spLocks noChangeArrowheads="1"/>
          </p:cNvSpPr>
          <p:nvPr/>
        </p:nvSpPr>
        <p:spPr bwMode="auto">
          <a:xfrm>
            <a:off x="3398838" y="258762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sp>
        <p:nvSpPr>
          <p:cNvPr id="184360" name="Line 69"/>
          <p:cNvSpPr>
            <a:spLocks noChangeShapeType="1"/>
          </p:cNvSpPr>
          <p:nvPr/>
        </p:nvSpPr>
        <p:spPr bwMode="auto">
          <a:xfrm>
            <a:off x="2686050" y="2212975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1" name="Line 70"/>
          <p:cNvSpPr>
            <a:spLocks noChangeShapeType="1"/>
          </p:cNvSpPr>
          <p:nvPr/>
        </p:nvSpPr>
        <p:spPr bwMode="auto">
          <a:xfrm>
            <a:off x="2676525" y="201136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2" name="Line 71"/>
          <p:cNvSpPr>
            <a:spLocks noChangeShapeType="1"/>
          </p:cNvSpPr>
          <p:nvPr/>
        </p:nvSpPr>
        <p:spPr bwMode="auto">
          <a:xfrm>
            <a:off x="3532188" y="1955800"/>
            <a:ext cx="51435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3" name="Text Box 72"/>
          <p:cNvSpPr txBox="1">
            <a:spLocks noChangeArrowheads="1"/>
          </p:cNvSpPr>
          <p:nvPr/>
        </p:nvSpPr>
        <p:spPr bwMode="auto">
          <a:xfrm>
            <a:off x="563563" y="3130550"/>
            <a:ext cx="165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Electrical Engineering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1-8)</a:t>
            </a:r>
          </a:p>
        </p:txBody>
      </p:sp>
      <p:sp>
        <p:nvSpPr>
          <p:cNvPr id="184364" name="Text Box 73"/>
          <p:cNvSpPr txBox="1">
            <a:spLocks noChangeArrowheads="1"/>
          </p:cNvSpPr>
          <p:nvPr/>
        </p:nvSpPr>
        <p:spPr bwMode="auto">
          <a:xfrm>
            <a:off x="2725738" y="3117850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Computer Science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(VLAN ports 9-15)</a:t>
            </a:r>
          </a:p>
        </p:txBody>
      </p:sp>
      <p:sp>
        <p:nvSpPr>
          <p:cNvPr id="184365" name="Text Box 74"/>
          <p:cNvSpPr txBox="1">
            <a:spLocks noChangeArrowheads="1"/>
          </p:cNvSpPr>
          <p:nvPr/>
        </p:nvSpPr>
        <p:spPr bwMode="auto">
          <a:xfrm>
            <a:off x="3322638" y="1824038"/>
            <a:ext cx="298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15</a:t>
            </a:r>
          </a:p>
        </p:txBody>
      </p:sp>
      <p:sp>
        <p:nvSpPr>
          <p:cNvPr id="184366" name="Oval 81"/>
          <p:cNvSpPr>
            <a:spLocks noChangeArrowheads="1"/>
          </p:cNvSpPr>
          <p:nvPr/>
        </p:nvSpPr>
        <p:spPr bwMode="auto">
          <a:xfrm>
            <a:off x="1449388" y="2189163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67" name="Oval 82"/>
          <p:cNvSpPr>
            <a:spLocks noChangeArrowheads="1"/>
          </p:cNvSpPr>
          <p:nvPr/>
        </p:nvSpPr>
        <p:spPr bwMode="auto">
          <a:xfrm>
            <a:off x="1741488" y="21859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68" name="Oval 83"/>
          <p:cNvSpPr>
            <a:spLocks noChangeArrowheads="1"/>
          </p:cNvSpPr>
          <p:nvPr/>
        </p:nvSpPr>
        <p:spPr bwMode="auto">
          <a:xfrm>
            <a:off x="2328863" y="2190750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69" name="Oval 84"/>
          <p:cNvSpPr>
            <a:spLocks noChangeArrowheads="1"/>
          </p:cNvSpPr>
          <p:nvPr/>
        </p:nvSpPr>
        <p:spPr bwMode="auto">
          <a:xfrm>
            <a:off x="2660650" y="2187575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70" name="Oval 85"/>
          <p:cNvSpPr>
            <a:spLocks noChangeArrowheads="1"/>
          </p:cNvSpPr>
          <p:nvPr/>
        </p:nvSpPr>
        <p:spPr bwMode="auto">
          <a:xfrm>
            <a:off x="2647950" y="1973263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71" name="Oval 86"/>
          <p:cNvSpPr>
            <a:spLocks noChangeArrowheads="1"/>
          </p:cNvSpPr>
          <p:nvPr/>
        </p:nvSpPr>
        <p:spPr bwMode="auto">
          <a:xfrm>
            <a:off x="352266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72" name="Text Box 45"/>
          <p:cNvSpPr txBox="1">
            <a:spLocks noChangeArrowheads="1"/>
          </p:cNvSpPr>
          <p:nvPr/>
        </p:nvSpPr>
        <p:spPr bwMode="auto">
          <a:xfrm>
            <a:off x="1112838" y="255428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0">
                <a:solidFill>
                  <a:srgbClr val="000000"/>
                </a:solidFill>
                <a:latin typeface="Arial" pitchFamily="34" charset="0"/>
              </a:rPr>
              <a:t>…</a:t>
            </a:r>
          </a:p>
        </p:txBody>
      </p:sp>
      <p:sp>
        <p:nvSpPr>
          <p:cNvPr id="75830" name="Rectangle 113"/>
          <p:cNvSpPr>
            <a:spLocks noChangeArrowheads="1"/>
          </p:cNvSpPr>
          <p:nvPr/>
        </p:nvSpPr>
        <p:spPr bwMode="auto">
          <a:xfrm>
            <a:off x="6888163" y="2105025"/>
            <a:ext cx="27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84374" name="Rectangle 77"/>
          <p:cNvSpPr>
            <a:spLocks noChangeArrowheads="1"/>
          </p:cNvSpPr>
          <p:nvPr/>
        </p:nvSpPr>
        <p:spPr bwMode="auto">
          <a:xfrm>
            <a:off x="6877050" y="1884363"/>
            <a:ext cx="290513" cy="209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75" name="Rectangle 76"/>
          <p:cNvSpPr>
            <a:spLocks noChangeArrowheads="1"/>
          </p:cNvSpPr>
          <p:nvPr/>
        </p:nvSpPr>
        <p:spPr bwMode="auto">
          <a:xfrm>
            <a:off x="5986463" y="1889125"/>
            <a:ext cx="890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76" name="Line 17"/>
          <p:cNvSpPr>
            <a:spLocks noChangeShapeType="1"/>
          </p:cNvSpPr>
          <p:nvPr/>
        </p:nvSpPr>
        <p:spPr bwMode="auto">
          <a:xfrm>
            <a:off x="658653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7" name="Line 24"/>
          <p:cNvSpPr>
            <a:spLocks noChangeShapeType="1"/>
          </p:cNvSpPr>
          <p:nvPr/>
        </p:nvSpPr>
        <p:spPr bwMode="auto">
          <a:xfrm>
            <a:off x="62912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8" name="Line 25"/>
          <p:cNvSpPr>
            <a:spLocks noChangeShapeType="1"/>
          </p:cNvSpPr>
          <p:nvPr/>
        </p:nvSpPr>
        <p:spPr bwMode="auto">
          <a:xfrm>
            <a:off x="68818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9" name="Text Box 29"/>
          <p:cNvSpPr txBox="1">
            <a:spLocks noChangeArrowheads="1"/>
          </p:cNvSpPr>
          <p:nvPr/>
        </p:nvSpPr>
        <p:spPr bwMode="auto">
          <a:xfrm>
            <a:off x="5903913" y="2054225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84380" name="Text Box 74"/>
          <p:cNvSpPr txBox="1">
            <a:spLocks noChangeArrowheads="1"/>
          </p:cNvSpPr>
          <p:nvPr/>
        </p:nvSpPr>
        <p:spPr bwMode="auto">
          <a:xfrm>
            <a:off x="6794500" y="1830388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7</a:t>
            </a:r>
          </a:p>
        </p:txBody>
      </p:sp>
      <p:sp>
        <p:nvSpPr>
          <p:cNvPr id="184381" name="Oval 84"/>
          <p:cNvSpPr>
            <a:spLocks noChangeArrowheads="1"/>
          </p:cNvSpPr>
          <p:nvPr/>
        </p:nvSpPr>
        <p:spPr bwMode="auto">
          <a:xfrm>
            <a:off x="6132513" y="2193925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82" name="Oval 86"/>
          <p:cNvSpPr>
            <a:spLocks noChangeArrowheads="1"/>
          </p:cNvSpPr>
          <p:nvPr/>
        </p:nvSpPr>
        <p:spPr bwMode="auto">
          <a:xfrm>
            <a:off x="6994525" y="1976438"/>
            <a:ext cx="42863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83" name="AutoShape 8"/>
          <p:cNvSpPr>
            <a:spLocks noChangeArrowheads="1"/>
          </p:cNvSpPr>
          <p:nvPr/>
        </p:nvSpPr>
        <p:spPr bwMode="auto">
          <a:xfrm>
            <a:off x="5972175" y="1612900"/>
            <a:ext cx="1630363" cy="261938"/>
          </a:xfrm>
          <a:prstGeom prst="parallelogram">
            <a:avLst>
              <a:gd name="adj" fmla="val 1556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84" name="Freeform 10"/>
          <p:cNvSpPr>
            <a:spLocks/>
          </p:cNvSpPr>
          <p:nvPr/>
        </p:nvSpPr>
        <p:spPr bwMode="auto">
          <a:xfrm>
            <a:off x="6154738" y="1657350"/>
            <a:ext cx="118427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5" name="Freeform 10"/>
          <p:cNvSpPr>
            <a:spLocks/>
          </p:cNvSpPr>
          <p:nvPr/>
        </p:nvSpPr>
        <p:spPr bwMode="auto">
          <a:xfrm flipV="1">
            <a:off x="6354763" y="1657350"/>
            <a:ext cx="87312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lang="en-US"/>
          </a:p>
        </p:txBody>
      </p:sp>
      <p:sp>
        <p:nvSpPr>
          <p:cNvPr id="184386" name="Freeform 131"/>
          <p:cNvSpPr>
            <a:spLocks/>
          </p:cNvSpPr>
          <p:nvPr/>
        </p:nvSpPr>
        <p:spPr bwMode="auto">
          <a:xfrm>
            <a:off x="7180263" y="1611313"/>
            <a:ext cx="419100" cy="723900"/>
          </a:xfrm>
          <a:custGeom>
            <a:avLst/>
            <a:gdLst>
              <a:gd name="T0" fmla="*/ 2147483647 w 264"/>
              <a:gd name="T1" fmla="*/ 0 h 456"/>
              <a:gd name="T2" fmla="*/ 2147483647 w 264"/>
              <a:gd name="T3" fmla="*/ 2147483647 h 456"/>
              <a:gd name="T4" fmla="*/ 0 w 264"/>
              <a:gd name="T5" fmla="*/ 2147483647 h 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84387" name="Freeform 132"/>
          <p:cNvSpPr>
            <a:spLocks/>
          </p:cNvSpPr>
          <p:nvPr/>
        </p:nvSpPr>
        <p:spPr bwMode="auto">
          <a:xfrm>
            <a:off x="5969000" y="1868488"/>
            <a:ext cx="1209675" cy="481012"/>
          </a:xfrm>
          <a:custGeom>
            <a:avLst/>
            <a:gdLst>
              <a:gd name="T0" fmla="*/ 0 w 762"/>
              <a:gd name="T1" fmla="*/ 2147483647 h 303"/>
              <a:gd name="T2" fmla="*/ 0 w 762"/>
              <a:gd name="T3" fmla="*/ 2147483647 h 303"/>
              <a:gd name="T4" fmla="*/ 2147483647 w 762"/>
              <a:gd name="T5" fmla="*/ 2147483647 h 303"/>
              <a:gd name="T6" fmla="*/ 2147483647 w 762"/>
              <a:gd name="T7" fmla="*/ 0 h 3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5845" name="Line 133"/>
          <p:cNvSpPr>
            <a:spLocks noChangeShapeType="1"/>
          </p:cNvSpPr>
          <p:nvPr/>
        </p:nvSpPr>
        <p:spPr bwMode="auto">
          <a:xfrm flipV="1">
            <a:off x="5969000" y="2092325"/>
            <a:ext cx="12192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84389" name="Line 69"/>
          <p:cNvSpPr>
            <a:spLocks noChangeShapeType="1"/>
          </p:cNvSpPr>
          <p:nvPr/>
        </p:nvSpPr>
        <p:spPr bwMode="auto">
          <a:xfrm flipH="1">
            <a:off x="5983288" y="2216150"/>
            <a:ext cx="16510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0" name="Line 70"/>
          <p:cNvSpPr>
            <a:spLocks noChangeShapeType="1"/>
          </p:cNvSpPr>
          <p:nvPr/>
        </p:nvSpPr>
        <p:spPr bwMode="auto">
          <a:xfrm>
            <a:off x="6438900" y="1990725"/>
            <a:ext cx="17938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1" name="Line 71"/>
          <p:cNvSpPr>
            <a:spLocks noChangeShapeType="1"/>
          </p:cNvSpPr>
          <p:nvPr/>
        </p:nvSpPr>
        <p:spPr bwMode="auto">
          <a:xfrm>
            <a:off x="6999288" y="1987550"/>
            <a:ext cx="5095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2" name="Oval 85"/>
          <p:cNvSpPr>
            <a:spLocks noChangeArrowheads="1"/>
          </p:cNvSpPr>
          <p:nvPr/>
        </p:nvSpPr>
        <p:spPr bwMode="auto">
          <a:xfrm>
            <a:off x="6424613" y="1970088"/>
            <a:ext cx="42862" cy="476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93" name="Text Box 27"/>
          <p:cNvSpPr txBox="1">
            <a:spLocks noChangeArrowheads="1"/>
          </p:cNvSpPr>
          <p:nvPr/>
        </p:nvSpPr>
        <p:spPr bwMode="auto">
          <a:xfrm>
            <a:off x="6232525" y="183515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3</a:t>
            </a:r>
          </a:p>
        </p:txBody>
      </p:sp>
      <p:sp>
        <p:nvSpPr>
          <p:cNvPr id="75851" name="Rectangle 158"/>
          <p:cNvSpPr>
            <a:spLocks noChangeArrowheads="1"/>
          </p:cNvSpPr>
          <p:nvPr/>
        </p:nvSpPr>
        <p:spPr bwMode="auto">
          <a:xfrm>
            <a:off x="6591300" y="1885950"/>
            <a:ext cx="280988" cy="2047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84395" name="Text Box 73"/>
          <p:cNvSpPr txBox="1">
            <a:spLocks noChangeArrowheads="1"/>
          </p:cNvSpPr>
          <p:nvPr/>
        </p:nvSpPr>
        <p:spPr bwMode="auto">
          <a:xfrm>
            <a:off x="5648325" y="3124200"/>
            <a:ext cx="2408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Ports 2,3,5 belong to EE VLAN</a:t>
            </a:r>
          </a:p>
          <a:p>
            <a:pPr algn="ctr"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Ports 4,6,7,8 belong to CS VLAN</a:t>
            </a:r>
          </a:p>
        </p:txBody>
      </p:sp>
      <p:sp>
        <p:nvSpPr>
          <p:cNvPr id="184396" name="Text Box 27"/>
          <p:cNvSpPr txBox="1">
            <a:spLocks noChangeArrowheads="1"/>
          </p:cNvSpPr>
          <p:nvPr/>
        </p:nvSpPr>
        <p:spPr bwMode="auto">
          <a:xfrm>
            <a:off x="6513513" y="1835150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5</a:t>
            </a:r>
          </a:p>
        </p:txBody>
      </p:sp>
      <p:sp>
        <p:nvSpPr>
          <p:cNvPr id="184397" name="Text Box 27"/>
          <p:cNvSpPr txBox="1">
            <a:spLocks noChangeArrowheads="1"/>
          </p:cNvSpPr>
          <p:nvPr/>
        </p:nvSpPr>
        <p:spPr bwMode="auto">
          <a:xfrm>
            <a:off x="6237288" y="2049463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184398" name="Text Box 27"/>
          <p:cNvSpPr txBox="1">
            <a:spLocks noChangeArrowheads="1"/>
          </p:cNvSpPr>
          <p:nvPr/>
        </p:nvSpPr>
        <p:spPr bwMode="auto">
          <a:xfrm>
            <a:off x="6513513" y="2049463"/>
            <a:ext cx="2413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6</a:t>
            </a:r>
          </a:p>
        </p:txBody>
      </p:sp>
      <p:sp>
        <p:nvSpPr>
          <p:cNvPr id="184399" name="Text Box 27"/>
          <p:cNvSpPr txBox="1">
            <a:spLocks noChangeArrowheads="1"/>
          </p:cNvSpPr>
          <p:nvPr/>
        </p:nvSpPr>
        <p:spPr bwMode="auto">
          <a:xfrm>
            <a:off x="6813550" y="2054225"/>
            <a:ext cx="241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800" i="0">
                <a:solidFill>
                  <a:srgbClr val="000000"/>
                </a:solidFill>
                <a:latin typeface="Arial" pitchFamily="34" charset="0"/>
              </a:rPr>
              <a:t>8</a:t>
            </a:r>
          </a:p>
        </p:txBody>
      </p:sp>
      <p:grpSp>
        <p:nvGrpSpPr>
          <p:cNvPr id="692394" name="Group 170"/>
          <p:cNvGrpSpPr>
            <a:grpSpLocks/>
          </p:cNvGrpSpPr>
          <p:nvPr/>
        </p:nvGrpSpPr>
        <p:grpSpPr bwMode="auto">
          <a:xfrm>
            <a:off x="3327400" y="1835150"/>
            <a:ext cx="2836863" cy="427038"/>
            <a:chOff x="2096" y="1156"/>
            <a:chExt cx="1787" cy="269"/>
          </a:xfrm>
        </p:grpSpPr>
        <p:sp>
          <p:nvSpPr>
            <p:cNvPr id="184429" name="Oval 85"/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pSp>
          <p:nvGrpSpPr>
            <p:cNvPr id="184430" name="Group 169"/>
            <p:cNvGrpSpPr>
              <a:grpSpLocks/>
            </p:cNvGrpSpPr>
            <p:nvPr/>
          </p:nvGrpSpPr>
          <p:grpSpPr bwMode="auto"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184431" name="Text Box 28"/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FF0000"/>
                    </a:solidFill>
                    <a:latin typeface="Arial" pitchFamily="34" charset="0"/>
                  </a:rPr>
                  <a:t>16</a:t>
                </a:r>
              </a:p>
            </p:txBody>
          </p:sp>
          <p:sp>
            <p:nvSpPr>
              <p:cNvPr id="184432" name="Text Box 27"/>
              <p:cNvSpPr txBox="1">
                <a:spLocks noChangeArrowheads="1"/>
              </p:cNvSpPr>
              <p:nvPr/>
            </p:nvSpPr>
            <p:spPr bwMode="auto">
              <a:xfrm>
                <a:off x="3731" y="1156"/>
                <a:ext cx="152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800" i="0">
                    <a:solidFill>
                      <a:srgbClr val="FF0000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184433" name="Oval 85"/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4434" name="Freeform 168"/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84401" name="Group 44"/>
          <p:cNvGrpSpPr>
            <a:grpSpLocks/>
          </p:cNvGrpSpPr>
          <p:nvPr/>
        </p:nvGrpSpPr>
        <p:grpSpPr bwMode="auto">
          <a:xfrm>
            <a:off x="254000" y="2316163"/>
            <a:ext cx="538163" cy="558800"/>
            <a:chOff x="-44" y="1473"/>
            <a:chExt cx="981" cy="1105"/>
          </a:xfrm>
        </p:grpSpPr>
        <p:pic>
          <p:nvPicPr>
            <p:cNvPr id="18442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2" name="Group 44"/>
          <p:cNvGrpSpPr>
            <a:grpSpLocks/>
          </p:cNvGrpSpPr>
          <p:nvPr/>
        </p:nvGrpSpPr>
        <p:grpSpPr bwMode="auto">
          <a:xfrm>
            <a:off x="619125" y="2519363"/>
            <a:ext cx="539750" cy="558800"/>
            <a:chOff x="-44" y="1473"/>
            <a:chExt cx="981" cy="1105"/>
          </a:xfrm>
        </p:grpSpPr>
        <p:pic>
          <p:nvPicPr>
            <p:cNvPr id="18442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3" name="Group 44"/>
          <p:cNvGrpSpPr>
            <a:grpSpLocks/>
          </p:cNvGrpSpPr>
          <p:nvPr/>
        </p:nvGrpSpPr>
        <p:grpSpPr bwMode="auto">
          <a:xfrm>
            <a:off x="1290638" y="2479675"/>
            <a:ext cx="538162" cy="558800"/>
            <a:chOff x="-44" y="1473"/>
            <a:chExt cx="981" cy="1105"/>
          </a:xfrm>
        </p:grpSpPr>
        <p:pic>
          <p:nvPicPr>
            <p:cNvPr id="18442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4" name="Group 44"/>
          <p:cNvGrpSpPr>
            <a:grpSpLocks/>
          </p:cNvGrpSpPr>
          <p:nvPr/>
        </p:nvGrpSpPr>
        <p:grpSpPr bwMode="auto">
          <a:xfrm>
            <a:off x="2417763" y="2498725"/>
            <a:ext cx="538162" cy="558800"/>
            <a:chOff x="-44" y="1473"/>
            <a:chExt cx="981" cy="1105"/>
          </a:xfrm>
        </p:grpSpPr>
        <p:pic>
          <p:nvPicPr>
            <p:cNvPr id="18442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5" name="Group 44"/>
          <p:cNvGrpSpPr>
            <a:grpSpLocks/>
          </p:cNvGrpSpPr>
          <p:nvPr/>
        </p:nvGrpSpPr>
        <p:grpSpPr bwMode="auto">
          <a:xfrm>
            <a:off x="2854325" y="2479675"/>
            <a:ext cx="539750" cy="558800"/>
            <a:chOff x="-44" y="1473"/>
            <a:chExt cx="981" cy="1105"/>
          </a:xfrm>
        </p:grpSpPr>
        <p:pic>
          <p:nvPicPr>
            <p:cNvPr id="18441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6" name="Group 44"/>
          <p:cNvGrpSpPr>
            <a:grpSpLocks/>
          </p:cNvGrpSpPr>
          <p:nvPr/>
        </p:nvGrpSpPr>
        <p:grpSpPr bwMode="auto">
          <a:xfrm>
            <a:off x="3708400" y="2327275"/>
            <a:ext cx="538163" cy="558800"/>
            <a:chOff x="-44" y="1473"/>
            <a:chExt cx="981" cy="1105"/>
          </a:xfrm>
        </p:grpSpPr>
        <p:pic>
          <p:nvPicPr>
            <p:cNvPr id="18441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1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7" name="Group 44"/>
          <p:cNvGrpSpPr>
            <a:grpSpLocks/>
          </p:cNvGrpSpPr>
          <p:nvPr/>
        </p:nvGrpSpPr>
        <p:grpSpPr bwMode="auto">
          <a:xfrm>
            <a:off x="5557838" y="2428875"/>
            <a:ext cx="538162" cy="558800"/>
            <a:chOff x="-44" y="1473"/>
            <a:chExt cx="981" cy="1105"/>
          </a:xfrm>
        </p:grpSpPr>
        <p:pic>
          <p:nvPicPr>
            <p:cNvPr id="18441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1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8" name="Group 44"/>
          <p:cNvGrpSpPr>
            <a:grpSpLocks/>
          </p:cNvGrpSpPr>
          <p:nvPr/>
        </p:nvGrpSpPr>
        <p:grpSpPr bwMode="auto">
          <a:xfrm>
            <a:off x="7183438" y="2357438"/>
            <a:ext cx="538162" cy="558800"/>
            <a:chOff x="-44" y="1473"/>
            <a:chExt cx="981" cy="1105"/>
          </a:xfrm>
        </p:grpSpPr>
        <p:pic>
          <p:nvPicPr>
            <p:cNvPr id="18441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1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4409" name="Group 44"/>
          <p:cNvGrpSpPr>
            <a:grpSpLocks/>
          </p:cNvGrpSpPr>
          <p:nvPr/>
        </p:nvGrpSpPr>
        <p:grpSpPr bwMode="auto">
          <a:xfrm>
            <a:off x="6257925" y="2438400"/>
            <a:ext cx="539750" cy="558800"/>
            <a:chOff x="-44" y="1473"/>
            <a:chExt cx="981" cy="1105"/>
          </a:xfrm>
        </p:grpSpPr>
        <p:pic>
          <p:nvPicPr>
            <p:cNvPr id="18441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1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84410" name="Picture 15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" y="1030288"/>
            <a:ext cx="7415212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2360" y="1155600"/>
              <a:ext cx="5778720" cy="1441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3000" y="1146240"/>
                <a:ext cx="5797440" cy="1460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89"/>
    </mc:Choice>
    <mc:Fallback>
      <p:transition spd="slow" advTm="182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922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 smtClean="0">
                <a:solidFill>
                  <a:srgbClr val="000000"/>
                </a:solidFill>
                <a:latin typeface="Arial" charset="0"/>
              </a:rPr>
              <a:t>Link </a:t>
            </a:r>
            <a:r>
              <a:rPr lang="en-US" i="0" dirty="0">
                <a:solidFill>
                  <a:srgbClr val="000000"/>
                </a:solidFill>
                <a:latin typeface="Arial" charset="0"/>
              </a:rPr>
              <a:t>Layer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5-</a:t>
            </a:r>
            <a:fld id="{98902FFE-77BC-4ABE-9D79-9BA2F90C092F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5347" name="Text Box 9"/>
          <p:cNvSpPr txBox="1">
            <a:spLocks noChangeArrowheads="1"/>
          </p:cNvSpPr>
          <p:nvPr/>
        </p:nvSpPr>
        <p:spPr bwMode="auto">
          <a:xfrm>
            <a:off x="3384550" y="1428750"/>
            <a:ext cx="4746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type</a:t>
            </a:r>
          </a:p>
        </p:txBody>
      </p:sp>
      <p:sp>
        <p:nvSpPr>
          <p:cNvPr id="185348" name="Line 10"/>
          <p:cNvSpPr>
            <a:spLocks noChangeShapeType="1"/>
          </p:cNvSpPr>
          <p:nvPr/>
        </p:nvSpPr>
        <p:spPr bwMode="auto">
          <a:xfrm>
            <a:off x="3559175" y="163671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49" name="Line 31"/>
          <p:cNvSpPr>
            <a:spLocks noChangeShapeType="1"/>
          </p:cNvSpPr>
          <p:nvPr/>
        </p:nvSpPr>
        <p:spPr bwMode="auto">
          <a:xfrm>
            <a:off x="1000125" y="2200275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0" name="Line 34"/>
          <p:cNvSpPr>
            <a:spLocks noChangeShapeType="1"/>
          </p:cNvSpPr>
          <p:nvPr/>
        </p:nvSpPr>
        <p:spPr bwMode="auto">
          <a:xfrm>
            <a:off x="3424238" y="2171700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1" name="Line 36"/>
          <p:cNvSpPr>
            <a:spLocks noChangeShapeType="1"/>
          </p:cNvSpPr>
          <p:nvPr/>
        </p:nvSpPr>
        <p:spPr bwMode="auto">
          <a:xfrm>
            <a:off x="3457575" y="2176463"/>
            <a:ext cx="74295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2" name="Line 37"/>
          <p:cNvSpPr>
            <a:spLocks noChangeShapeType="1"/>
          </p:cNvSpPr>
          <p:nvPr/>
        </p:nvSpPr>
        <p:spPr bwMode="auto">
          <a:xfrm>
            <a:off x="6167438" y="2185988"/>
            <a:ext cx="700087" cy="795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3" name="Line 40"/>
          <p:cNvSpPr>
            <a:spLocks noChangeShapeType="1"/>
          </p:cNvSpPr>
          <p:nvPr/>
        </p:nvSpPr>
        <p:spPr bwMode="auto">
          <a:xfrm>
            <a:off x="3600450" y="3328988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4" name="Rectangle 41"/>
          <p:cNvSpPr>
            <a:spLocks noChangeArrowheads="1"/>
          </p:cNvSpPr>
          <p:nvPr/>
        </p:nvSpPr>
        <p:spPr bwMode="auto">
          <a:xfrm>
            <a:off x="3476625" y="4057650"/>
            <a:ext cx="25066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2-byte Tag Protocol Identifier</a:t>
            </a:r>
          </a:p>
          <a:p>
            <a:pPr eaLnBrk="1" hangingPunct="1"/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                        (value: 81-00) </a:t>
            </a:r>
          </a:p>
        </p:txBody>
      </p:sp>
      <p:sp>
        <p:nvSpPr>
          <p:cNvPr id="185355" name="Rectangle 42"/>
          <p:cNvSpPr>
            <a:spLocks noChangeArrowheads="1"/>
          </p:cNvSpPr>
          <p:nvPr/>
        </p:nvSpPr>
        <p:spPr bwMode="auto">
          <a:xfrm>
            <a:off x="3814763" y="5203825"/>
            <a:ext cx="38242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Tag Control Information (12 bit VLAN ID field, </a:t>
            </a:r>
          </a:p>
          <a:p>
            <a:pPr eaLnBrk="1" hangingPunct="1"/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                          3 bit priority field like IP TOS)</a:t>
            </a:r>
            <a:r>
              <a:rPr lang="en-US" altLang="ko-KR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 </a:t>
            </a:r>
          </a:p>
        </p:txBody>
      </p:sp>
      <p:sp>
        <p:nvSpPr>
          <p:cNvPr id="185356" name="Line 43"/>
          <p:cNvSpPr>
            <a:spLocks noChangeShapeType="1"/>
          </p:cNvSpPr>
          <p:nvPr/>
        </p:nvSpPr>
        <p:spPr bwMode="auto">
          <a:xfrm>
            <a:off x="3963988" y="3419475"/>
            <a:ext cx="9525" cy="1741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7" name="Line 44"/>
          <p:cNvSpPr>
            <a:spLocks noChangeShapeType="1"/>
          </p:cNvSpPr>
          <p:nvPr/>
        </p:nvSpPr>
        <p:spPr bwMode="auto">
          <a:xfrm>
            <a:off x="6562725" y="3319463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8" name="Line 47"/>
          <p:cNvSpPr>
            <a:spLocks noChangeShapeType="1"/>
          </p:cNvSpPr>
          <p:nvPr/>
        </p:nvSpPr>
        <p:spPr bwMode="auto">
          <a:xfrm flipH="1">
            <a:off x="6767513" y="3076575"/>
            <a:ext cx="14287" cy="5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59" name="Rectangle 48"/>
          <p:cNvSpPr>
            <a:spLocks noChangeArrowheads="1"/>
          </p:cNvSpPr>
          <p:nvPr/>
        </p:nvSpPr>
        <p:spPr bwMode="auto">
          <a:xfrm>
            <a:off x="6105525" y="4175125"/>
            <a:ext cx="12382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Recomputed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400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CRC</a:t>
            </a:r>
            <a:r>
              <a:rPr lang="en-US" altLang="ko-KR" i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 </a:t>
            </a:r>
          </a:p>
        </p:txBody>
      </p:sp>
      <p:sp>
        <p:nvSpPr>
          <p:cNvPr id="76817" name="Rectangle 27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i="0">
                <a:solidFill>
                  <a:srgbClr val="000099"/>
                </a:solidFill>
                <a:latin typeface="Gill Sans MT" charset="0"/>
                <a:ea typeface="ＭＳ Ｐゴシック" charset="0"/>
              </a:rPr>
              <a:t>802.1Q VLAN frame format</a:t>
            </a:r>
          </a:p>
        </p:txBody>
      </p:sp>
      <p:sp>
        <p:nvSpPr>
          <p:cNvPr id="76818" name="Text Box 28"/>
          <p:cNvSpPr txBox="1">
            <a:spLocks noChangeArrowheads="1"/>
          </p:cNvSpPr>
          <p:nvPr/>
        </p:nvSpPr>
        <p:spPr bwMode="auto">
          <a:xfrm>
            <a:off x="7100888" y="1801813"/>
            <a:ext cx="15509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000000"/>
                </a:solidFill>
                <a:latin typeface="Arial" charset="0"/>
                <a:cs typeface="Arial" charset="0"/>
              </a:rPr>
              <a:t>802.1 frame</a:t>
            </a:r>
          </a:p>
        </p:txBody>
      </p:sp>
      <p:sp>
        <p:nvSpPr>
          <p:cNvPr id="76819" name="Text Box 29"/>
          <p:cNvSpPr txBox="1">
            <a:spLocks noChangeArrowheads="1"/>
          </p:cNvSpPr>
          <p:nvPr/>
        </p:nvSpPr>
        <p:spPr bwMode="auto">
          <a:xfrm>
            <a:off x="7104063" y="2967038"/>
            <a:ext cx="174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000000"/>
                </a:solidFill>
                <a:latin typeface="Arial" charset="0"/>
                <a:cs typeface="Arial" charset="0"/>
              </a:rPr>
              <a:t>802.1Q frame</a:t>
            </a:r>
          </a:p>
        </p:txBody>
      </p:sp>
      <p:pic>
        <p:nvPicPr>
          <p:cNvPr id="185363" name="Picture 20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038" y="1027113"/>
            <a:ext cx="574198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64" name="Rectangle 1"/>
          <p:cNvSpPr>
            <a:spLocks noChangeArrowheads="1"/>
          </p:cNvSpPr>
          <p:nvPr/>
        </p:nvSpPr>
        <p:spPr bwMode="auto">
          <a:xfrm>
            <a:off x="965200" y="1709738"/>
            <a:ext cx="5140325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76822" name="Straight Connector 3"/>
          <p:cNvCxnSpPr>
            <a:cxnSpLocks noChangeShapeType="1"/>
          </p:cNvCxnSpPr>
          <p:nvPr/>
        </p:nvCxnSpPr>
        <p:spPr bwMode="auto">
          <a:xfrm>
            <a:off x="1958975" y="170021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3" name="Straight Connector 32"/>
          <p:cNvCxnSpPr>
            <a:cxnSpLocks noChangeShapeType="1"/>
          </p:cNvCxnSpPr>
          <p:nvPr/>
        </p:nvCxnSpPr>
        <p:spPr bwMode="auto">
          <a:xfrm>
            <a:off x="2689225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4" name="Straight Connector 33"/>
          <p:cNvCxnSpPr>
            <a:cxnSpLocks noChangeShapeType="1"/>
          </p:cNvCxnSpPr>
          <p:nvPr/>
        </p:nvCxnSpPr>
        <p:spPr bwMode="auto">
          <a:xfrm>
            <a:off x="3417888" y="1708150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5" name="Straight Connector 34"/>
          <p:cNvCxnSpPr>
            <a:cxnSpLocks noChangeShapeType="1"/>
          </p:cNvCxnSpPr>
          <p:nvPr/>
        </p:nvCxnSpPr>
        <p:spPr bwMode="auto">
          <a:xfrm>
            <a:off x="3671888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6" name="Straight Connector 35"/>
          <p:cNvCxnSpPr>
            <a:cxnSpLocks noChangeShapeType="1"/>
          </p:cNvCxnSpPr>
          <p:nvPr/>
        </p:nvCxnSpPr>
        <p:spPr bwMode="auto">
          <a:xfrm>
            <a:off x="5638800" y="1689100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0" name="TextBox 5"/>
          <p:cNvSpPr txBox="1">
            <a:spLocks noChangeArrowheads="1"/>
          </p:cNvSpPr>
          <p:nvPr/>
        </p:nvSpPr>
        <p:spPr bwMode="auto">
          <a:xfrm>
            <a:off x="1957388" y="1722438"/>
            <a:ext cx="730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dest.</a:t>
            </a:r>
          </a:p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address</a:t>
            </a:r>
          </a:p>
        </p:txBody>
      </p:sp>
      <p:sp>
        <p:nvSpPr>
          <p:cNvPr id="185371" name="TextBox 37"/>
          <p:cNvSpPr txBox="1">
            <a:spLocks noChangeArrowheads="1"/>
          </p:cNvSpPr>
          <p:nvPr/>
        </p:nvSpPr>
        <p:spPr bwMode="auto">
          <a:xfrm>
            <a:off x="2697163" y="1719263"/>
            <a:ext cx="730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source</a:t>
            </a:r>
          </a:p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address</a:t>
            </a:r>
          </a:p>
        </p:txBody>
      </p:sp>
      <p:sp>
        <p:nvSpPr>
          <p:cNvPr id="185372" name="TextBox 38"/>
          <p:cNvSpPr txBox="1">
            <a:spLocks noChangeArrowheads="1"/>
          </p:cNvSpPr>
          <p:nvPr/>
        </p:nvSpPr>
        <p:spPr bwMode="auto">
          <a:xfrm>
            <a:off x="4041775" y="1790700"/>
            <a:ext cx="1190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(payload)</a:t>
            </a:r>
          </a:p>
        </p:txBody>
      </p:sp>
      <p:sp>
        <p:nvSpPr>
          <p:cNvPr id="185373" name="TextBox 39"/>
          <p:cNvSpPr txBox="1">
            <a:spLocks noChangeArrowheads="1"/>
          </p:cNvSpPr>
          <p:nvPr/>
        </p:nvSpPr>
        <p:spPr bwMode="auto">
          <a:xfrm>
            <a:off x="5611813" y="1809750"/>
            <a:ext cx="5159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CRC</a:t>
            </a:r>
          </a:p>
        </p:txBody>
      </p:sp>
      <p:sp>
        <p:nvSpPr>
          <p:cNvPr id="185374" name="TextBox 40"/>
          <p:cNvSpPr txBox="1">
            <a:spLocks noChangeArrowheads="1"/>
          </p:cNvSpPr>
          <p:nvPr/>
        </p:nvSpPr>
        <p:spPr bwMode="auto">
          <a:xfrm>
            <a:off x="1047750" y="1787525"/>
            <a:ext cx="822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preamble</a:t>
            </a:r>
          </a:p>
        </p:txBody>
      </p:sp>
      <p:grpSp>
        <p:nvGrpSpPr>
          <p:cNvPr id="173087" name="Group 6"/>
          <p:cNvGrpSpPr>
            <a:grpSpLocks/>
          </p:cNvGrpSpPr>
          <p:nvPr/>
        </p:nvGrpSpPr>
        <p:grpSpPr bwMode="auto">
          <a:xfrm>
            <a:off x="992826" y="2949575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73097" name="Rectangle 42"/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76843" name="Straight Connector 43"/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4" name="Straight Connector 44"/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5" name="Straight Connector 45"/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3101" name="TextBox 48"/>
            <p:cNvSpPr txBox="1">
              <a:spLocks noChangeArrowheads="1"/>
            </p:cNvSpPr>
            <p:nvPr/>
          </p:nvSpPr>
          <p:spPr bwMode="auto">
            <a:xfrm>
              <a:off x="1312853" y="5688880"/>
              <a:ext cx="72968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 err="1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dest</a:t>
              </a:r>
              <a:r>
                <a:rPr lang="en-US" sz="12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2" name="TextBox 49"/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3" name="TextBox 52"/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</p:grpSp>
      <p:sp>
        <p:nvSpPr>
          <p:cNvPr id="185376" name="Rectangle 56"/>
          <p:cNvSpPr>
            <a:spLocks noChangeArrowheads="1"/>
          </p:cNvSpPr>
          <p:nvPr/>
        </p:nvSpPr>
        <p:spPr bwMode="auto">
          <a:xfrm>
            <a:off x="4187825" y="2959100"/>
            <a:ext cx="265906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76834" name="Straight Connector 60"/>
          <p:cNvCxnSpPr>
            <a:cxnSpLocks noChangeShapeType="1"/>
          </p:cNvCxnSpPr>
          <p:nvPr/>
        </p:nvCxnSpPr>
        <p:spPr bwMode="auto">
          <a:xfrm>
            <a:off x="4411663" y="2954338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35" name="Straight Connector 61"/>
          <p:cNvCxnSpPr>
            <a:cxnSpLocks noChangeShapeType="1"/>
          </p:cNvCxnSpPr>
          <p:nvPr/>
        </p:nvCxnSpPr>
        <p:spPr bwMode="auto">
          <a:xfrm>
            <a:off x="6378575" y="293846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9" name="TextBox 64"/>
          <p:cNvSpPr txBox="1">
            <a:spLocks noChangeArrowheads="1"/>
          </p:cNvSpPr>
          <p:nvPr/>
        </p:nvSpPr>
        <p:spPr bwMode="auto">
          <a:xfrm>
            <a:off x="4783138" y="3040063"/>
            <a:ext cx="11890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(payload)</a:t>
            </a:r>
          </a:p>
        </p:txBody>
      </p:sp>
      <p:sp>
        <p:nvSpPr>
          <p:cNvPr id="185380" name="TextBox 65"/>
          <p:cNvSpPr txBox="1">
            <a:spLocks noChangeArrowheads="1"/>
          </p:cNvSpPr>
          <p:nvPr/>
        </p:nvSpPr>
        <p:spPr bwMode="auto">
          <a:xfrm>
            <a:off x="6351588" y="3059113"/>
            <a:ext cx="5159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CRC</a:t>
            </a:r>
          </a:p>
        </p:txBody>
      </p:sp>
      <p:sp>
        <p:nvSpPr>
          <p:cNvPr id="185381" name="Text Box 9"/>
          <p:cNvSpPr txBox="1">
            <a:spLocks noChangeArrowheads="1"/>
          </p:cNvSpPr>
          <p:nvPr/>
        </p:nvSpPr>
        <p:spPr bwMode="auto">
          <a:xfrm>
            <a:off x="4095750" y="2659063"/>
            <a:ext cx="4746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i="0">
                <a:solidFill>
                  <a:srgbClr val="000000"/>
                </a:solidFill>
                <a:latin typeface="Arial" pitchFamily="34" charset="0"/>
              </a:rPr>
              <a:t>type</a:t>
            </a:r>
          </a:p>
        </p:txBody>
      </p:sp>
      <p:sp>
        <p:nvSpPr>
          <p:cNvPr id="185382" name="Line 10"/>
          <p:cNvSpPr>
            <a:spLocks noChangeShapeType="1"/>
          </p:cNvSpPr>
          <p:nvPr/>
        </p:nvSpPr>
        <p:spPr bwMode="auto">
          <a:xfrm>
            <a:off x="4300538" y="28876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383" name="Rectangle 67"/>
          <p:cNvSpPr>
            <a:spLocks noChangeArrowheads="1"/>
          </p:cNvSpPr>
          <p:nvPr/>
        </p:nvSpPr>
        <p:spPr bwMode="auto">
          <a:xfrm>
            <a:off x="3429000" y="2963863"/>
            <a:ext cx="73501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76841" name="Straight Connector 68"/>
          <p:cNvCxnSpPr>
            <a:cxnSpLocks noChangeShapeType="1"/>
          </p:cNvCxnSpPr>
          <p:nvPr/>
        </p:nvCxnSpPr>
        <p:spPr bwMode="auto">
          <a:xfrm>
            <a:off x="3797300" y="2962275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6480" y="4921200"/>
              <a:ext cx="2419920" cy="3178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7120" y="4911840"/>
                <a:ext cx="2438640" cy="33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38"/>
    </mc:Choice>
    <mc:Fallback>
      <p:transition spd="slow" advTm="6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2|3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4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28228</TotalTime>
  <Words>588</Words>
  <Application>Microsoft Office PowerPoint</Application>
  <PresentationFormat>On-screen Show (4:3)</PresentationFormat>
  <Paragraphs>144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ＭＳ Ｐゴシック</vt:lpstr>
      <vt:lpstr>ＭＳ Ｐゴシック</vt:lpstr>
      <vt:lpstr>Arial</vt:lpstr>
      <vt:lpstr>Comic Sans MS</vt:lpstr>
      <vt:lpstr>Gill Sans MT</vt:lpstr>
      <vt:lpstr>Gulim</vt:lpstr>
      <vt:lpstr>Tahoma</vt:lpstr>
      <vt:lpstr>Times New Roman</vt:lpstr>
      <vt:lpstr>Wingdings</vt:lpstr>
      <vt:lpstr>Default Design</vt:lpstr>
      <vt:lpstr>PowerPoint Presentation</vt:lpstr>
      <vt:lpstr>VLANs: motivation</vt:lpstr>
      <vt:lpstr>VLANs</vt:lpstr>
      <vt:lpstr>Port-based VLAN</vt:lpstr>
      <vt:lpstr>VLANS spanning multiple switches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user</cp:lastModifiedBy>
  <cp:revision>334</cp:revision>
  <cp:lastPrinted>2011-11-07T02:22:15Z</cp:lastPrinted>
  <dcterms:created xsi:type="dcterms:W3CDTF">1999-10-08T19:08:27Z</dcterms:created>
  <dcterms:modified xsi:type="dcterms:W3CDTF">2020-04-07T13:13:41Z</dcterms:modified>
</cp:coreProperties>
</file>